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329" r:id="rId3"/>
    <p:sldId id="306" r:id="rId4"/>
    <p:sldId id="302" r:id="rId5"/>
    <p:sldId id="307" r:id="rId6"/>
    <p:sldId id="309" r:id="rId7"/>
    <p:sldId id="310" r:id="rId8"/>
    <p:sldId id="311" r:id="rId9"/>
    <p:sldId id="312" r:id="rId10"/>
    <p:sldId id="313" r:id="rId11"/>
    <p:sldId id="301" r:id="rId12"/>
    <p:sldId id="314" r:id="rId13"/>
    <p:sldId id="308" r:id="rId14"/>
    <p:sldId id="303" r:id="rId15"/>
    <p:sldId id="315" r:id="rId16"/>
    <p:sldId id="317" r:id="rId17"/>
    <p:sldId id="320" r:id="rId18"/>
    <p:sldId id="321" r:id="rId19"/>
    <p:sldId id="316" r:id="rId20"/>
    <p:sldId id="318" r:id="rId21"/>
    <p:sldId id="319" r:id="rId22"/>
    <p:sldId id="326" r:id="rId23"/>
    <p:sldId id="322" r:id="rId24"/>
    <p:sldId id="323" r:id="rId25"/>
    <p:sldId id="325" r:id="rId26"/>
    <p:sldId id="328" r:id="rId27"/>
    <p:sldId id="300" r:id="rId28"/>
    <p:sldId id="269" r:id="rId29"/>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00FF"/>
    <a:srgbClr val="737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9FB256-744B-4408-9504-4A960A636AA4}" v="814" dt="2024-03-21T21:15:28.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6" autoAdjust="0"/>
    <p:restoredTop sz="95033" autoAdjust="0"/>
  </p:normalViewPr>
  <p:slideViewPr>
    <p:cSldViewPr>
      <p:cViewPr>
        <p:scale>
          <a:sx n="125" d="100"/>
          <a:sy n="125" d="100"/>
        </p:scale>
        <p:origin x="894" y="330"/>
      </p:cViewPr>
      <p:guideLst>
        <p:guide orient="horz" pos="2160"/>
        <p:guide pos="2880"/>
        <p:guide orient="horz" pos="1620"/>
      </p:guideLst>
    </p:cSldViewPr>
  </p:slideViewPr>
  <p:outlineViewPr>
    <p:cViewPr>
      <p:scale>
        <a:sx n="33" d="100"/>
        <a:sy n="33" d="100"/>
      </p:scale>
      <p:origin x="48" y="7494"/>
    </p:cViewPr>
  </p:outlineViewPr>
  <p:notesTextViewPr>
    <p:cViewPr>
      <p:scale>
        <a:sx n="125" d="100"/>
        <a:sy n="125" d="100"/>
      </p:scale>
      <p:origin x="0" y="0"/>
    </p:cViewPr>
  </p:notesTextViewPr>
  <p:sorterViewPr>
    <p:cViewPr>
      <p:scale>
        <a:sx n="125" d="100"/>
        <a:sy n="125" d="100"/>
      </p:scale>
      <p:origin x="0" y="0"/>
    </p:cViewPr>
  </p:sorterViewPr>
  <p:notesViewPr>
    <p:cSldViewPr>
      <p:cViewPr varScale="1">
        <p:scale>
          <a:sx n="49" d="100"/>
          <a:sy n="49" d="100"/>
        </p:scale>
        <p:origin x="2732"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nut - Cristian Canciu" userId="34a19774-0046-403b-bc0d-e845e61453e8" providerId="ADAL" clId="{CE9FB256-744B-4408-9504-4A960A636AA4}"/>
    <pc:docChg chg="undo custSel addSld delSld modSld sldOrd">
      <pc:chgData name="Ionut - Cristian Canciu" userId="34a19774-0046-403b-bc0d-e845e61453e8" providerId="ADAL" clId="{CE9FB256-744B-4408-9504-4A960A636AA4}" dt="2024-03-21T21:31:34.175" v="6657"/>
      <pc:docMkLst>
        <pc:docMk/>
      </pc:docMkLst>
      <pc:sldChg chg="addSp delSp modSp del mod modTransition modNotesTx">
        <pc:chgData name="Ionut - Cristian Canciu" userId="34a19774-0046-403b-bc0d-e845e61453e8" providerId="ADAL" clId="{CE9FB256-744B-4408-9504-4A960A636AA4}" dt="2024-03-21T21:03:51.195" v="6330" actId="47"/>
        <pc:sldMkLst>
          <pc:docMk/>
          <pc:sldMk cId="2795485642" sldId="266"/>
        </pc:sldMkLst>
        <pc:spChg chg="mod">
          <ac:chgData name="Ionut - Cristian Canciu" userId="34a19774-0046-403b-bc0d-e845e61453e8" providerId="ADAL" clId="{CE9FB256-744B-4408-9504-4A960A636AA4}" dt="2024-03-15T00:14:17.676" v="2854" actId="34135"/>
          <ac:spMkLst>
            <pc:docMk/>
            <pc:sldMk cId="2795485642" sldId="266"/>
            <ac:spMk id="2" creationId="{D78D0989-E3E5-41DB-A78D-61E199491D89}"/>
          </ac:spMkLst>
        </pc:spChg>
        <pc:spChg chg="del mod">
          <ac:chgData name="Ionut - Cristian Canciu" userId="34a19774-0046-403b-bc0d-e845e61453e8" providerId="ADAL" clId="{CE9FB256-744B-4408-9504-4A960A636AA4}" dt="2024-03-15T01:10:27.485" v="3815" actId="478"/>
          <ac:spMkLst>
            <pc:docMk/>
            <pc:sldMk cId="2795485642" sldId="266"/>
            <ac:spMk id="3" creationId="{5DB23205-1719-4B43-A690-268E347D390E}"/>
          </ac:spMkLst>
        </pc:spChg>
        <pc:spChg chg="add del mod">
          <ac:chgData name="Ionut - Cristian Canciu" userId="34a19774-0046-403b-bc0d-e845e61453e8" providerId="ADAL" clId="{CE9FB256-744B-4408-9504-4A960A636AA4}" dt="2024-03-15T00:52:03.988" v="3577" actId="478"/>
          <ac:spMkLst>
            <pc:docMk/>
            <pc:sldMk cId="2795485642" sldId="266"/>
            <ac:spMk id="4" creationId="{D4D93D61-A054-E0B1-1B89-E54B1314B2C6}"/>
          </ac:spMkLst>
        </pc:spChg>
        <pc:spChg chg="add del">
          <ac:chgData name="Ionut - Cristian Canciu" userId="34a19774-0046-403b-bc0d-e845e61453e8" providerId="ADAL" clId="{CE9FB256-744B-4408-9504-4A960A636AA4}" dt="2024-03-14T22:28:56.602" v="659" actId="22"/>
          <ac:spMkLst>
            <pc:docMk/>
            <pc:sldMk cId="2795485642" sldId="266"/>
            <ac:spMk id="9" creationId="{1DBD2E58-4231-4D66-DEBC-BECED5582BB4}"/>
          </ac:spMkLst>
        </pc:spChg>
        <pc:spChg chg="add del mod">
          <ac:chgData name="Ionut - Cristian Canciu" userId="34a19774-0046-403b-bc0d-e845e61453e8" providerId="ADAL" clId="{CE9FB256-744B-4408-9504-4A960A636AA4}" dt="2024-03-15T01:10:32.469" v="3816" actId="478"/>
          <ac:spMkLst>
            <pc:docMk/>
            <pc:sldMk cId="2795485642" sldId="266"/>
            <ac:spMk id="10" creationId="{282322D2-94B7-37EE-65C2-BA5A3379B410}"/>
          </ac:spMkLst>
        </pc:spChg>
        <pc:picChg chg="add del mod">
          <ac:chgData name="Ionut - Cristian Canciu" userId="34a19774-0046-403b-bc0d-e845e61453e8" providerId="ADAL" clId="{CE9FB256-744B-4408-9504-4A960A636AA4}" dt="2024-03-13T23:38:54.596" v="218" actId="478"/>
          <ac:picMkLst>
            <pc:docMk/>
            <pc:sldMk cId="2795485642" sldId="266"/>
            <ac:picMk id="5" creationId="{113CB061-9634-60EB-8A88-E3C479D41059}"/>
          </ac:picMkLst>
        </pc:picChg>
        <pc:picChg chg="mod">
          <ac:chgData name="Ionut - Cristian Canciu" userId="34a19774-0046-403b-bc0d-e845e61453e8" providerId="ADAL" clId="{CE9FB256-744B-4408-9504-4A960A636AA4}" dt="2024-03-15T00:14:17.676" v="2854" actId="34135"/>
          <ac:picMkLst>
            <pc:docMk/>
            <pc:sldMk cId="2795485642" sldId="266"/>
            <ac:picMk id="6" creationId="{FE130EDC-6F0A-417B-A698-CF2C65F0A3B3}"/>
          </ac:picMkLst>
        </pc:picChg>
        <pc:picChg chg="add mod">
          <ac:chgData name="Ionut - Cristian Canciu" userId="34a19774-0046-403b-bc0d-e845e61453e8" providerId="ADAL" clId="{CE9FB256-744B-4408-9504-4A960A636AA4}" dt="2024-03-15T00:14:17.676" v="2854" actId="34135"/>
          <ac:picMkLst>
            <pc:docMk/>
            <pc:sldMk cId="2795485642" sldId="266"/>
            <ac:picMk id="7" creationId="{4214F0A3-5A35-562A-E342-C0392A7324F1}"/>
          </ac:picMkLst>
        </pc:picChg>
        <pc:picChg chg="add mod ord">
          <ac:chgData name="Ionut - Cristian Canciu" userId="34a19774-0046-403b-bc0d-e845e61453e8" providerId="ADAL" clId="{CE9FB256-744B-4408-9504-4A960A636AA4}" dt="2024-03-15T01:11:31.142" v="3830" actId="34135"/>
          <ac:picMkLst>
            <pc:docMk/>
            <pc:sldMk cId="2795485642" sldId="266"/>
            <ac:picMk id="8" creationId="{820B404B-D766-C606-A50D-0F63236C94CB}"/>
          </ac:picMkLst>
        </pc:picChg>
      </pc:sldChg>
      <pc:sldChg chg="addSp delSp modSp mod modClrScheme chgLayout modNotesTx">
        <pc:chgData name="Ionut - Cristian Canciu" userId="34a19774-0046-403b-bc0d-e845e61453e8" providerId="ADAL" clId="{CE9FB256-744B-4408-9504-4A960A636AA4}" dt="2024-03-21T21:16:32.871" v="6588" actId="34135"/>
        <pc:sldMkLst>
          <pc:docMk/>
          <pc:sldMk cId="2696417003" sldId="269"/>
        </pc:sldMkLst>
        <pc:spChg chg="mod">
          <ac:chgData name="Ionut - Cristian Canciu" userId="34a19774-0046-403b-bc0d-e845e61453e8" providerId="ADAL" clId="{CE9FB256-744B-4408-9504-4A960A636AA4}" dt="2024-03-21T21:16:32.871" v="6588" actId="34135"/>
          <ac:spMkLst>
            <pc:docMk/>
            <pc:sldMk cId="2696417003" sldId="269"/>
            <ac:spMk id="3" creationId="{561A96F4-51A1-B5BB-160A-15F3037AA149}"/>
          </ac:spMkLst>
        </pc:spChg>
        <pc:spChg chg="mod">
          <ac:chgData name="Ionut - Cristian Canciu" userId="34a19774-0046-403b-bc0d-e845e61453e8" providerId="ADAL" clId="{CE9FB256-744B-4408-9504-4A960A636AA4}" dt="2024-03-21T21:16:32.871" v="6588" actId="34135"/>
          <ac:spMkLst>
            <pc:docMk/>
            <pc:sldMk cId="2696417003" sldId="269"/>
            <ac:spMk id="4" creationId="{E98DCA46-603B-4178-8707-30E192CE6B8D}"/>
          </ac:spMkLst>
        </pc:spChg>
        <pc:spChg chg="add del mod">
          <ac:chgData name="Ionut - Cristian Canciu" userId="34a19774-0046-403b-bc0d-e845e61453e8" providerId="ADAL" clId="{CE9FB256-744B-4408-9504-4A960A636AA4}" dt="2024-03-13T23:33:01.933" v="125" actId="478"/>
          <ac:spMkLst>
            <pc:docMk/>
            <pc:sldMk cId="2696417003" sldId="269"/>
            <ac:spMk id="5" creationId="{E277F943-4FC7-CEF9-D145-BE7EE7D8C2CA}"/>
          </ac:spMkLst>
        </pc:spChg>
        <pc:spChg chg="add del mod">
          <ac:chgData name="Ionut - Cristian Canciu" userId="34a19774-0046-403b-bc0d-e845e61453e8" providerId="ADAL" clId="{CE9FB256-744B-4408-9504-4A960A636AA4}" dt="2024-03-13T23:32:59.352" v="124" actId="26606"/>
          <ac:spMkLst>
            <pc:docMk/>
            <pc:sldMk cId="2696417003" sldId="269"/>
            <ac:spMk id="10" creationId="{C863E197-2665-575A-A105-5202103613E2}"/>
          </ac:spMkLst>
        </pc:spChg>
        <pc:spChg chg="add del mod">
          <ac:chgData name="Ionut - Cristian Canciu" userId="34a19774-0046-403b-bc0d-e845e61453e8" providerId="ADAL" clId="{CE9FB256-744B-4408-9504-4A960A636AA4}" dt="2024-03-13T23:32:59.352" v="124" actId="26606"/>
          <ac:spMkLst>
            <pc:docMk/>
            <pc:sldMk cId="2696417003" sldId="269"/>
            <ac:spMk id="12" creationId="{48F426C1-2627-2E38-F61F-F5A5713FC0FA}"/>
          </ac:spMkLst>
        </pc:spChg>
        <pc:picChg chg="add del mod">
          <ac:chgData name="Ionut - Cristian Canciu" userId="34a19774-0046-403b-bc0d-e845e61453e8" providerId="ADAL" clId="{CE9FB256-744B-4408-9504-4A960A636AA4}" dt="2024-03-13T23:32:39.640" v="105" actId="478"/>
          <ac:picMkLst>
            <pc:docMk/>
            <pc:sldMk cId="2696417003" sldId="269"/>
            <ac:picMk id="3" creationId="{A8CC1833-1901-3253-D623-CD07B94E9381}"/>
          </ac:picMkLst>
        </pc:picChg>
        <pc:picChg chg="add mod">
          <ac:chgData name="Ionut - Cristian Canciu" userId="34a19774-0046-403b-bc0d-e845e61453e8" providerId="ADAL" clId="{CE9FB256-744B-4408-9504-4A960A636AA4}" dt="2024-03-21T21:16:32.871" v="6588" actId="34135"/>
          <ac:picMkLst>
            <pc:docMk/>
            <pc:sldMk cId="2696417003" sldId="269"/>
            <ac:picMk id="7" creationId="{3D3A8D5C-42BC-F419-3240-6F21EDE3F37D}"/>
          </ac:picMkLst>
        </pc:picChg>
        <pc:picChg chg="add del mod">
          <ac:chgData name="Ionut - Cristian Canciu" userId="34a19774-0046-403b-bc0d-e845e61453e8" providerId="ADAL" clId="{CE9FB256-744B-4408-9504-4A960A636AA4}" dt="2024-03-13T23:38:57.994" v="220" actId="478"/>
          <ac:picMkLst>
            <pc:docMk/>
            <pc:sldMk cId="2696417003" sldId="269"/>
            <ac:picMk id="8" creationId="{25CDE819-0BC7-970B-A6A9-81C852B6ADA9}"/>
          </ac:picMkLst>
        </pc:picChg>
        <pc:picChg chg="add mod">
          <ac:chgData name="Ionut - Cristian Canciu" userId="34a19774-0046-403b-bc0d-e845e61453e8" providerId="ADAL" clId="{CE9FB256-744B-4408-9504-4A960A636AA4}" dt="2024-03-21T21:16:32.871" v="6588" actId="34135"/>
          <ac:picMkLst>
            <pc:docMk/>
            <pc:sldMk cId="2696417003" sldId="269"/>
            <ac:picMk id="9" creationId="{5A7D3E1A-7F8C-A2F6-EAD8-5D7933F2FBFC}"/>
          </ac:picMkLst>
        </pc:picChg>
        <pc:picChg chg="del">
          <ac:chgData name="Ionut - Cristian Canciu" userId="34a19774-0046-403b-bc0d-e845e61453e8" providerId="ADAL" clId="{CE9FB256-744B-4408-9504-4A960A636AA4}" dt="2024-03-13T23:32:07.306" v="99" actId="478"/>
          <ac:picMkLst>
            <pc:docMk/>
            <pc:sldMk cId="2696417003" sldId="269"/>
            <ac:picMk id="2050" creationId="{81EEE695-EC65-437E-8C8E-6BE4AA26429B}"/>
          </ac:picMkLst>
        </pc:picChg>
      </pc:sldChg>
      <pc:sldChg chg="modSp del mod modNotesTx">
        <pc:chgData name="Ionut - Cristian Canciu" userId="34a19774-0046-403b-bc0d-e845e61453e8" providerId="ADAL" clId="{CE9FB256-744B-4408-9504-4A960A636AA4}" dt="2024-03-13T23:35:51.564" v="170" actId="47"/>
        <pc:sldMkLst>
          <pc:docMk/>
          <pc:sldMk cId="2380355247" sldId="270"/>
        </pc:sldMkLst>
        <pc:spChg chg="mod">
          <ac:chgData name="Ionut - Cristian Canciu" userId="34a19774-0046-403b-bc0d-e845e61453e8" providerId="ADAL" clId="{CE9FB256-744B-4408-9504-4A960A636AA4}" dt="2024-03-13T23:31:16.987" v="90" actId="27636"/>
          <ac:spMkLst>
            <pc:docMk/>
            <pc:sldMk cId="2380355247" sldId="270"/>
            <ac:spMk id="3" creationId="{5DB23205-1719-4B43-A690-268E347D390E}"/>
          </ac:spMkLst>
        </pc:spChg>
      </pc:sldChg>
      <pc:sldChg chg="modSp del mod modNotesTx">
        <pc:chgData name="Ionut - Cristian Canciu" userId="34a19774-0046-403b-bc0d-e845e61453e8" providerId="ADAL" clId="{CE9FB256-744B-4408-9504-4A960A636AA4}" dt="2024-03-13T23:35:51.564" v="170" actId="47"/>
        <pc:sldMkLst>
          <pc:docMk/>
          <pc:sldMk cId="2301294952" sldId="271"/>
        </pc:sldMkLst>
        <pc:spChg chg="mod">
          <ac:chgData name="Ionut - Cristian Canciu" userId="34a19774-0046-403b-bc0d-e845e61453e8" providerId="ADAL" clId="{CE9FB256-744B-4408-9504-4A960A636AA4}" dt="2024-03-13T23:31:21.188" v="94" actId="27636"/>
          <ac:spMkLst>
            <pc:docMk/>
            <pc:sldMk cId="2301294952" sldId="271"/>
            <ac:spMk id="3" creationId="{5DB23205-1719-4B43-A690-268E347D390E}"/>
          </ac:spMkLst>
        </pc:spChg>
      </pc:sldChg>
      <pc:sldChg chg="modSp del mod modNotesTx">
        <pc:chgData name="Ionut - Cristian Canciu" userId="34a19774-0046-403b-bc0d-e845e61453e8" providerId="ADAL" clId="{CE9FB256-744B-4408-9504-4A960A636AA4}" dt="2024-03-13T23:35:51.564" v="170" actId="47"/>
        <pc:sldMkLst>
          <pc:docMk/>
          <pc:sldMk cId="1675161087" sldId="273"/>
        </pc:sldMkLst>
        <pc:spChg chg="mod">
          <ac:chgData name="Ionut - Cristian Canciu" userId="34a19774-0046-403b-bc0d-e845e61453e8" providerId="ADAL" clId="{CE9FB256-744B-4408-9504-4A960A636AA4}" dt="2024-03-13T23:31:19.053" v="92" actId="27636"/>
          <ac:spMkLst>
            <pc:docMk/>
            <pc:sldMk cId="1675161087" sldId="273"/>
            <ac:spMk id="3" creationId="{5DB23205-1719-4B43-A690-268E347D390E}"/>
          </ac:spMkLst>
        </pc:spChg>
      </pc:sldChg>
      <pc:sldChg chg="modSp del mod modNotesTx">
        <pc:chgData name="Ionut - Cristian Canciu" userId="34a19774-0046-403b-bc0d-e845e61453e8" providerId="ADAL" clId="{CE9FB256-744B-4408-9504-4A960A636AA4}" dt="2024-03-13T23:35:51.564" v="170" actId="47"/>
        <pc:sldMkLst>
          <pc:docMk/>
          <pc:sldMk cId="2177017484" sldId="274"/>
        </pc:sldMkLst>
        <pc:spChg chg="mod">
          <ac:chgData name="Ionut - Cristian Canciu" userId="34a19774-0046-403b-bc0d-e845e61453e8" providerId="ADAL" clId="{CE9FB256-744B-4408-9504-4A960A636AA4}" dt="2024-03-13T23:31:23.248" v="96" actId="27636"/>
          <ac:spMkLst>
            <pc:docMk/>
            <pc:sldMk cId="2177017484" sldId="274"/>
            <ac:spMk id="3" creationId="{5DB23205-1719-4B43-A690-268E347D390E}"/>
          </ac:spMkLst>
        </pc:spChg>
      </pc:sldChg>
      <pc:sldChg chg="modSp del mod modNotesTx">
        <pc:chgData name="Ionut - Cristian Canciu" userId="34a19774-0046-403b-bc0d-e845e61453e8" providerId="ADAL" clId="{CE9FB256-744B-4408-9504-4A960A636AA4}" dt="2024-03-13T23:35:51.564" v="170" actId="47"/>
        <pc:sldMkLst>
          <pc:docMk/>
          <pc:sldMk cId="3146383133" sldId="275"/>
        </pc:sldMkLst>
        <pc:spChg chg="mod">
          <ac:chgData name="Ionut - Cristian Canciu" userId="34a19774-0046-403b-bc0d-e845e61453e8" providerId="ADAL" clId="{CE9FB256-744B-4408-9504-4A960A636AA4}" dt="2024-03-13T23:31:25.837" v="97" actId="20577"/>
          <ac:spMkLst>
            <pc:docMk/>
            <pc:sldMk cId="3146383133" sldId="275"/>
            <ac:spMk id="3" creationId="{5DB23205-1719-4B43-A690-268E347D390E}"/>
          </ac:spMkLst>
        </pc:spChg>
      </pc:sldChg>
      <pc:sldChg chg="addSp delSp modSp mod modTransition">
        <pc:chgData name="Ionut - Cristian Canciu" userId="34a19774-0046-403b-bc0d-e845e61453e8" providerId="ADAL" clId="{CE9FB256-744B-4408-9504-4A960A636AA4}" dt="2024-03-21T21:16:37.918" v="6589" actId="34135"/>
        <pc:sldMkLst>
          <pc:docMk/>
          <pc:sldMk cId="2900740167" sldId="299"/>
        </pc:sldMkLst>
        <pc:spChg chg="add mod">
          <ac:chgData name="Ionut - Cristian Canciu" userId="34a19774-0046-403b-bc0d-e845e61453e8" providerId="ADAL" clId="{CE9FB256-744B-4408-9504-4A960A636AA4}" dt="2024-03-21T21:16:37.918" v="6589" actId="34135"/>
          <ac:spMkLst>
            <pc:docMk/>
            <pc:sldMk cId="2900740167" sldId="299"/>
            <ac:spMk id="2" creationId="{981CA6F6-D48A-0816-EED4-02B40C672F95}"/>
          </ac:spMkLst>
        </pc:spChg>
        <pc:spChg chg="mod">
          <ac:chgData name="Ionut - Cristian Canciu" userId="34a19774-0046-403b-bc0d-e845e61453e8" providerId="ADAL" clId="{CE9FB256-744B-4408-9504-4A960A636AA4}" dt="2024-03-21T21:16:37.918" v="6589" actId="34135"/>
          <ac:spMkLst>
            <pc:docMk/>
            <pc:sldMk cId="2900740167" sldId="299"/>
            <ac:spMk id="3" creationId="{00000000-0000-0000-0000-000000000000}"/>
          </ac:spMkLst>
        </pc:spChg>
        <pc:spChg chg="mod">
          <ac:chgData name="Ionut - Cristian Canciu" userId="34a19774-0046-403b-bc0d-e845e61453e8" providerId="ADAL" clId="{CE9FB256-744B-4408-9504-4A960A636AA4}" dt="2024-03-21T21:16:37.918" v="6589" actId="34135"/>
          <ac:spMkLst>
            <pc:docMk/>
            <pc:sldMk cId="2900740167" sldId="299"/>
            <ac:spMk id="5" creationId="{D63753A6-AB73-7670-E8DD-AAA84E710834}"/>
          </ac:spMkLst>
        </pc:spChg>
        <pc:spChg chg="del mod">
          <ac:chgData name="Ionut - Cristian Canciu" userId="34a19774-0046-403b-bc0d-e845e61453e8" providerId="ADAL" clId="{CE9FB256-744B-4408-9504-4A960A636AA4}" dt="2024-03-15T13:45:36.465" v="4614" actId="478"/>
          <ac:spMkLst>
            <pc:docMk/>
            <pc:sldMk cId="2900740167" sldId="299"/>
            <ac:spMk id="8" creationId="{00000000-0000-0000-0000-000000000000}"/>
          </ac:spMkLst>
        </pc:spChg>
        <pc:spChg chg="mod">
          <ac:chgData name="Ionut - Cristian Canciu" userId="34a19774-0046-403b-bc0d-e845e61453e8" providerId="ADAL" clId="{CE9FB256-744B-4408-9504-4A960A636AA4}" dt="2024-03-13T23:31:00.538" v="86" actId="34135"/>
          <ac:spMkLst>
            <pc:docMk/>
            <pc:sldMk cId="2900740167" sldId="299"/>
            <ac:spMk id="9" creationId="{E0F24252-FF26-4082-BCBC-D3FA1E11A63A}"/>
          </ac:spMkLst>
        </pc:spChg>
        <pc:spChg chg="mod">
          <ac:chgData name="Ionut - Cristian Canciu" userId="34a19774-0046-403b-bc0d-e845e61453e8" providerId="ADAL" clId="{CE9FB256-744B-4408-9504-4A960A636AA4}" dt="2024-03-21T21:16:37.918" v="6589" actId="34135"/>
          <ac:spMkLst>
            <pc:docMk/>
            <pc:sldMk cId="2900740167" sldId="299"/>
            <ac:spMk id="12" creationId="{00000000-0000-0000-0000-000000000000}"/>
          </ac:spMkLst>
        </pc:spChg>
        <pc:spChg chg="mod">
          <ac:chgData name="Ionut - Cristian Canciu" userId="34a19774-0046-403b-bc0d-e845e61453e8" providerId="ADAL" clId="{CE9FB256-744B-4408-9504-4A960A636AA4}" dt="2024-03-21T21:16:37.918" v="6589" actId="34135"/>
          <ac:spMkLst>
            <pc:docMk/>
            <pc:sldMk cId="2900740167" sldId="299"/>
            <ac:spMk id="13" creationId="{00000000-0000-0000-0000-000000000000}"/>
          </ac:spMkLst>
        </pc:spChg>
        <pc:spChg chg="mod">
          <ac:chgData name="Ionut - Cristian Canciu" userId="34a19774-0046-403b-bc0d-e845e61453e8" providerId="ADAL" clId="{CE9FB256-744B-4408-9504-4A960A636AA4}" dt="2024-03-21T21:16:37.918" v="6589" actId="34135"/>
          <ac:spMkLst>
            <pc:docMk/>
            <pc:sldMk cId="2900740167" sldId="299"/>
            <ac:spMk id="18" creationId="{00000000-0000-0000-0000-000000000000}"/>
          </ac:spMkLst>
        </pc:spChg>
        <pc:spChg chg="del">
          <ac:chgData name="Ionut - Cristian Canciu" userId="34a19774-0046-403b-bc0d-e845e61453e8" providerId="ADAL" clId="{CE9FB256-744B-4408-9504-4A960A636AA4}" dt="2024-03-13T23:37:13.823" v="203" actId="478"/>
          <ac:spMkLst>
            <pc:docMk/>
            <pc:sldMk cId="2900740167" sldId="299"/>
            <ac:spMk id="61442" creationId="{00000000-0000-0000-0000-000000000000}"/>
          </ac:spMkLst>
        </pc:spChg>
        <pc:picChg chg="add mod">
          <ac:chgData name="Ionut - Cristian Canciu" userId="34a19774-0046-403b-bc0d-e845e61453e8" providerId="ADAL" clId="{CE9FB256-744B-4408-9504-4A960A636AA4}" dt="2024-03-13T23:36:53.502" v="195"/>
          <ac:picMkLst>
            <pc:docMk/>
            <pc:sldMk cId="2900740167" sldId="299"/>
            <ac:picMk id="2" creationId="{781D3376-A937-7BE5-DDE0-72338BA2420B}"/>
          </ac:picMkLst>
        </pc:picChg>
        <pc:picChg chg="add mod ord">
          <ac:chgData name="Ionut - Cristian Canciu" userId="34a19774-0046-403b-bc0d-e845e61453e8" providerId="ADAL" clId="{CE9FB256-744B-4408-9504-4A960A636AA4}" dt="2024-03-21T21:16:37.918" v="6589" actId="34135"/>
          <ac:picMkLst>
            <pc:docMk/>
            <pc:sldMk cId="2900740167" sldId="299"/>
            <ac:picMk id="4" creationId="{6567224A-5A72-9593-C682-A2012105CD80}"/>
          </ac:picMkLst>
        </pc:picChg>
        <pc:picChg chg="del mod">
          <ac:chgData name="Ionut - Cristian Canciu" userId="34a19774-0046-403b-bc0d-e845e61453e8" providerId="ADAL" clId="{CE9FB256-744B-4408-9504-4A960A636AA4}" dt="2024-03-13T23:36:58.443" v="197" actId="478"/>
          <ac:picMkLst>
            <pc:docMk/>
            <pc:sldMk cId="2900740167" sldId="299"/>
            <ac:picMk id="61448" creationId="{00000000-0000-0000-0000-000000000000}"/>
          </ac:picMkLst>
        </pc:picChg>
      </pc:sldChg>
      <pc:sldChg chg="add del">
        <pc:chgData name="Ionut - Cristian Canciu" userId="34a19774-0046-403b-bc0d-e845e61453e8" providerId="ADAL" clId="{CE9FB256-744B-4408-9504-4A960A636AA4}" dt="2024-03-13T23:36:07.935" v="176" actId="47"/>
        <pc:sldMkLst>
          <pc:docMk/>
          <pc:sldMk cId="649623355" sldId="300"/>
        </pc:sldMkLst>
      </pc:sldChg>
      <pc:sldChg chg="addSp delSp modSp add mod">
        <pc:chgData name="Ionut - Cristian Canciu" userId="34a19774-0046-403b-bc0d-e845e61453e8" providerId="ADAL" clId="{CE9FB256-744B-4408-9504-4A960A636AA4}" dt="2024-03-21T21:18:28.307" v="6613" actId="34135"/>
        <pc:sldMkLst>
          <pc:docMk/>
          <pc:sldMk cId="1186579953" sldId="300"/>
        </pc:sldMkLst>
        <pc:spChg chg="mod">
          <ac:chgData name="Ionut - Cristian Canciu" userId="34a19774-0046-403b-bc0d-e845e61453e8" providerId="ADAL" clId="{CE9FB256-744B-4408-9504-4A960A636AA4}" dt="2024-03-21T21:18:28.307" v="6613" actId="34135"/>
          <ac:spMkLst>
            <pc:docMk/>
            <pc:sldMk cId="1186579953" sldId="300"/>
            <ac:spMk id="2" creationId="{D78D0989-E3E5-41DB-A78D-61E199491D89}"/>
          </ac:spMkLst>
        </pc:spChg>
        <pc:spChg chg="mod">
          <ac:chgData name="Ionut - Cristian Canciu" userId="34a19774-0046-403b-bc0d-e845e61453e8" providerId="ADAL" clId="{CE9FB256-744B-4408-9504-4A960A636AA4}" dt="2024-03-21T21:18:28.307" v="6613" actId="34135"/>
          <ac:spMkLst>
            <pc:docMk/>
            <pc:sldMk cId="1186579953" sldId="300"/>
            <ac:spMk id="3" creationId="{5DB23205-1719-4B43-A690-268E347D390E}"/>
          </ac:spMkLst>
        </pc:spChg>
        <pc:spChg chg="del">
          <ac:chgData name="Ionut - Cristian Canciu" userId="34a19774-0046-403b-bc0d-e845e61453e8" providerId="ADAL" clId="{CE9FB256-744B-4408-9504-4A960A636AA4}" dt="2024-03-15T00:52:49.020" v="3595" actId="478"/>
          <ac:spMkLst>
            <pc:docMk/>
            <pc:sldMk cId="1186579953" sldId="300"/>
            <ac:spMk id="4" creationId="{D4D93D61-A054-E0B1-1B89-E54B1314B2C6}"/>
          </ac:spMkLst>
        </pc:spChg>
        <pc:spChg chg="mod">
          <ac:chgData name="Ionut - Cristian Canciu" userId="34a19774-0046-403b-bc0d-e845e61453e8" providerId="ADAL" clId="{CE9FB256-744B-4408-9504-4A960A636AA4}" dt="2024-03-21T21:18:28.307" v="6613" actId="34135"/>
          <ac:spMkLst>
            <pc:docMk/>
            <pc:sldMk cId="1186579953" sldId="300"/>
            <ac:spMk id="5" creationId="{A6E36FF5-80F5-C4FF-C934-B46BC735EB4F}"/>
          </ac:spMkLst>
        </pc:spChg>
        <pc:picChg chg="del">
          <ac:chgData name="Ionut - Cristian Canciu" userId="34a19774-0046-403b-bc0d-e845e61453e8" providerId="ADAL" clId="{CE9FB256-744B-4408-9504-4A960A636AA4}" dt="2024-03-13T23:38:56.325" v="219" actId="478"/>
          <ac:picMkLst>
            <pc:docMk/>
            <pc:sldMk cId="1186579953" sldId="300"/>
            <ac:picMk id="5" creationId="{113CB061-9634-60EB-8A88-E3C479D41059}"/>
          </ac:picMkLst>
        </pc:picChg>
        <pc:picChg chg="mod">
          <ac:chgData name="Ionut - Cristian Canciu" userId="34a19774-0046-403b-bc0d-e845e61453e8" providerId="ADAL" clId="{CE9FB256-744B-4408-9504-4A960A636AA4}" dt="2024-03-21T21:18:28.307" v="6613" actId="34135"/>
          <ac:picMkLst>
            <pc:docMk/>
            <pc:sldMk cId="1186579953" sldId="300"/>
            <ac:picMk id="6" creationId="{FE130EDC-6F0A-417B-A698-CF2C65F0A3B3}"/>
          </ac:picMkLst>
        </pc:picChg>
        <pc:picChg chg="add mod">
          <ac:chgData name="Ionut - Cristian Canciu" userId="34a19774-0046-403b-bc0d-e845e61453e8" providerId="ADAL" clId="{CE9FB256-744B-4408-9504-4A960A636AA4}" dt="2024-03-13T23:39:07.257" v="225" actId="34135"/>
          <ac:picMkLst>
            <pc:docMk/>
            <pc:sldMk cId="1186579953" sldId="300"/>
            <ac:picMk id="7" creationId="{6E4B2FF9-BC7E-A0EB-4797-740D5F518130}"/>
          </ac:picMkLst>
        </pc:picChg>
      </pc:sldChg>
      <pc:sldChg chg="add del">
        <pc:chgData name="Ionut - Cristian Canciu" userId="34a19774-0046-403b-bc0d-e845e61453e8" providerId="ADAL" clId="{CE9FB256-744B-4408-9504-4A960A636AA4}" dt="2024-03-13T23:36:09.253" v="177" actId="47"/>
        <pc:sldMkLst>
          <pc:docMk/>
          <pc:sldMk cId="2000494462" sldId="301"/>
        </pc:sldMkLst>
      </pc:sldChg>
      <pc:sldChg chg="addSp delSp modSp add mod ord modAnim">
        <pc:chgData name="Ionut - Cristian Canciu" userId="34a19774-0046-403b-bc0d-e845e61453e8" providerId="ADAL" clId="{CE9FB256-744B-4408-9504-4A960A636AA4}" dt="2024-03-21T21:17:21.978" v="6598" actId="34135"/>
        <pc:sldMkLst>
          <pc:docMk/>
          <pc:sldMk cId="2313706238" sldId="301"/>
        </pc:sldMkLst>
        <pc:spChg chg="mod">
          <ac:chgData name="Ionut - Cristian Canciu" userId="34a19774-0046-403b-bc0d-e845e61453e8" providerId="ADAL" clId="{CE9FB256-744B-4408-9504-4A960A636AA4}" dt="2024-03-21T21:17:21.978" v="6598" actId="34135"/>
          <ac:spMkLst>
            <pc:docMk/>
            <pc:sldMk cId="2313706238" sldId="301"/>
            <ac:spMk id="2" creationId="{D78D0989-E3E5-41DB-A78D-61E199491D89}"/>
          </ac:spMkLst>
        </pc:spChg>
        <pc:spChg chg="mod">
          <ac:chgData name="Ionut - Cristian Canciu" userId="34a19774-0046-403b-bc0d-e845e61453e8" providerId="ADAL" clId="{CE9FB256-744B-4408-9504-4A960A636AA4}" dt="2024-03-21T21:17:21.978" v="6598" actId="34135"/>
          <ac:spMkLst>
            <pc:docMk/>
            <pc:sldMk cId="2313706238" sldId="301"/>
            <ac:spMk id="3" creationId="{5DB23205-1719-4B43-A690-268E347D390E}"/>
          </ac:spMkLst>
        </pc:spChg>
        <pc:spChg chg="del mod">
          <ac:chgData name="Ionut - Cristian Canciu" userId="34a19774-0046-403b-bc0d-e845e61453e8" providerId="ADAL" clId="{CE9FB256-744B-4408-9504-4A960A636AA4}" dt="2024-03-15T00:52:23.716" v="3586" actId="478"/>
          <ac:spMkLst>
            <pc:docMk/>
            <pc:sldMk cId="2313706238" sldId="301"/>
            <ac:spMk id="4" creationId="{D4D93D61-A054-E0B1-1B89-E54B1314B2C6}"/>
          </ac:spMkLst>
        </pc:spChg>
        <pc:spChg chg="add mod">
          <ac:chgData name="Ionut - Cristian Canciu" userId="34a19774-0046-403b-bc0d-e845e61453e8" providerId="ADAL" clId="{CE9FB256-744B-4408-9504-4A960A636AA4}" dt="2024-03-21T21:17:21.978" v="6598" actId="34135"/>
          <ac:spMkLst>
            <pc:docMk/>
            <pc:sldMk cId="2313706238" sldId="301"/>
            <ac:spMk id="5" creationId="{9F88EB84-DBC3-2201-403A-E27229BCFC0A}"/>
          </ac:spMkLst>
        </pc:spChg>
        <pc:spChg chg="add mod">
          <ac:chgData name="Ionut - Cristian Canciu" userId="34a19774-0046-403b-bc0d-e845e61453e8" providerId="ADAL" clId="{CE9FB256-744B-4408-9504-4A960A636AA4}" dt="2024-03-14T23:57:25.621" v="2603" actId="571"/>
          <ac:spMkLst>
            <pc:docMk/>
            <pc:sldMk cId="2313706238" sldId="301"/>
            <ac:spMk id="9" creationId="{368FD713-DD52-1CD8-1EE9-9D49862D04C8}"/>
          </ac:spMkLst>
        </pc:spChg>
        <pc:spChg chg="mod">
          <ac:chgData name="Ionut - Cristian Canciu" userId="34a19774-0046-403b-bc0d-e845e61453e8" providerId="ADAL" clId="{CE9FB256-744B-4408-9504-4A960A636AA4}" dt="2024-03-21T21:17:21.978" v="6598" actId="34135"/>
          <ac:spMkLst>
            <pc:docMk/>
            <pc:sldMk cId="2313706238" sldId="301"/>
            <ac:spMk id="9" creationId="{DBA2B0F6-B52D-913B-EDE9-48DD0F79E149}"/>
          </ac:spMkLst>
        </pc:spChg>
        <pc:spChg chg="add mod">
          <ac:chgData name="Ionut - Cristian Canciu" userId="34a19774-0046-403b-bc0d-e845e61453e8" providerId="ADAL" clId="{CE9FB256-744B-4408-9504-4A960A636AA4}" dt="2024-03-15T00:15:14.300" v="2865" actId="34135"/>
          <ac:spMkLst>
            <pc:docMk/>
            <pc:sldMk cId="2313706238" sldId="301"/>
            <ac:spMk id="10" creationId="{C96BD922-5D5F-5786-CA63-EAC2AE0FB8E5}"/>
          </ac:spMkLst>
        </pc:spChg>
        <pc:picChg chg="mod">
          <ac:chgData name="Ionut - Cristian Canciu" userId="34a19774-0046-403b-bc0d-e845e61453e8" providerId="ADAL" clId="{CE9FB256-744B-4408-9504-4A960A636AA4}" dt="2024-03-21T21:17:21.978" v="6598" actId="34135"/>
          <ac:picMkLst>
            <pc:docMk/>
            <pc:sldMk cId="2313706238" sldId="301"/>
            <ac:picMk id="6" creationId="{FE130EDC-6F0A-417B-A698-CF2C65F0A3B3}"/>
          </ac:picMkLst>
        </pc:picChg>
        <pc:picChg chg="mod">
          <ac:chgData name="Ionut - Cristian Canciu" userId="34a19774-0046-403b-bc0d-e845e61453e8" providerId="ADAL" clId="{CE9FB256-744B-4408-9504-4A960A636AA4}" dt="2024-03-15T00:15:14.300" v="2865" actId="34135"/>
          <ac:picMkLst>
            <pc:docMk/>
            <pc:sldMk cId="2313706238" sldId="301"/>
            <ac:picMk id="7" creationId="{4214F0A3-5A35-562A-E342-C0392A7324F1}"/>
          </ac:picMkLst>
        </pc:picChg>
        <pc:picChg chg="add mod">
          <ac:chgData name="Ionut - Cristian Canciu" userId="34a19774-0046-403b-bc0d-e845e61453e8" providerId="ADAL" clId="{CE9FB256-744B-4408-9504-4A960A636AA4}" dt="2024-03-21T21:17:21.978" v="6598" actId="34135"/>
          <ac:picMkLst>
            <pc:docMk/>
            <pc:sldMk cId="2313706238" sldId="301"/>
            <ac:picMk id="8" creationId="{A77928D0-03CE-795E-4E51-73E88CB28FCD}"/>
          </ac:picMkLst>
        </pc:picChg>
      </pc:sldChg>
      <pc:sldChg chg="addSp delSp modSp add mod modAnim">
        <pc:chgData name="Ionut - Cristian Canciu" userId="34a19774-0046-403b-bc0d-e845e61453e8" providerId="ADAL" clId="{CE9FB256-744B-4408-9504-4A960A636AA4}" dt="2024-03-21T21:16:53.299" v="6592" actId="34135"/>
        <pc:sldMkLst>
          <pc:docMk/>
          <pc:sldMk cId="1314403615" sldId="302"/>
        </pc:sldMkLst>
        <pc:spChg chg="mod">
          <ac:chgData name="Ionut - Cristian Canciu" userId="34a19774-0046-403b-bc0d-e845e61453e8" providerId="ADAL" clId="{CE9FB256-744B-4408-9504-4A960A636AA4}" dt="2024-03-21T21:16:53.299" v="6592" actId="34135"/>
          <ac:spMkLst>
            <pc:docMk/>
            <pc:sldMk cId="1314403615" sldId="302"/>
            <ac:spMk id="2" creationId="{D78D0989-E3E5-41DB-A78D-61E199491D89}"/>
          </ac:spMkLst>
        </pc:spChg>
        <pc:spChg chg="mod">
          <ac:chgData name="Ionut - Cristian Canciu" userId="34a19774-0046-403b-bc0d-e845e61453e8" providerId="ADAL" clId="{CE9FB256-744B-4408-9504-4A960A636AA4}" dt="2024-03-21T21:16:53.299" v="6592" actId="34135"/>
          <ac:spMkLst>
            <pc:docMk/>
            <pc:sldMk cId="1314403615" sldId="302"/>
            <ac:spMk id="3" creationId="{5DB23205-1719-4B43-A690-268E347D390E}"/>
          </ac:spMkLst>
        </pc:spChg>
        <pc:spChg chg="del mod">
          <ac:chgData name="Ionut - Cristian Canciu" userId="34a19774-0046-403b-bc0d-e845e61453e8" providerId="ADAL" clId="{CE9FB256-744B-4408-9504-4A960A636AA4}" dt="2024-03-15T00:52:08.829" v="3579" actId="478"/>
          <ac:spMkLst>
            <pc:docMk/>
            <pc:sldMk cId="1314403615" sldId="302"/>
            <ac:spMk id="4" creationId="{D4D93D61-A054-E0B1-1B89-E54B1314B2C6}"/>
          </ac:spMkLst>
        </pc:spChg>
        <pc:spChg chg="mod">
          <ac:chgData name="Ionut - Cristian Canciu" userId="34a19774-0046-403b-bc0d-e845e61453e8" providerId="ADAL" clId="{CE9FB256-744B-4408-9504-4A960A636AA4}" dt="2024-03-21T21:16:53.299" v="6592" actId="34135"/>
          <ac:spMkLst>
            <pc:docMk/>
            <pc:sldMk cId="1314403615" sldId="302"/>
            <ac:spMk id="5" creationId="{42C2719D-4655-D79C-4611-F1FDAF4E7468}"/>
          </ac:spMkLst>
        </pc:spChg>
        <pc:picChg chg="mod">
          <ac:chgData name="Ionut - Cristian Canciu" userId="34a19774-0046-403b-bc0d-e845e61453e8" providerId="ADAL" clId="{CE9FB256-744B-4408-9504-4A960A636AA4}" dt="2024-03-21T21:16:53.299" v="6592" actId="34135"/>
          <ac:picMkLst>
            <pc:docMk/>
            <pc:sldMk cId="1314403615" sldId="302"/>
            <ac:picMk id="6" creationId="{FE130EDC-6F0A-417B-A698-CF2C65F0A3B3}"/>
          </ac:picMkLst>
        </pc:picChg>
        <pc:picChg chg="add del mod ord">
          <ac:chgData name="Ionut - Cristian Canciu" userId="34a19774-0046-403b-bc0d-e845e61453e8" providerId="ADAL" clId="{CE9FB256-744B-4408-9504-4A960A636AA4}" dt="2024-03-21T21:16:53.299" v="6592" actId="34135"/>
          <ac:picMkLst>
            <pc:docMk/>
            <pc:sldMk cId="1314403615" sldId="302"/>
            <ac:picMk id="7" creationId="{4214F0A3-5A35-562A-E342-C0392A7324F1}"/>
          </ac:picMkLst>
        </pc:picChg>
      </pc:sldChg>
      <pc:sldChg chg="add del">
        <pc:chgData name="Ionut - Cristian Canciu" userId="34a19774-0046-403b-bc0d-e845e61453e8" providerId="ADAL" clId="{CE9FB256-744B-4408-9504-4A960A636AA4}" dt="2024-03-13T23:36:07.935" v="176" actId="47"/>
        <pc:sldMkLst>
          <pc:docMk/>
          <pc:sldMk cId="3588745450" sldId="302"/>
        </pc:sldMkLst>
      </pc:sldChg>
      <pc:sldChg chg="modSp add del mod">
        <pc:chgData name="Ionut - Cristian Canciu" userId="34a19774-0046-403b-bc0d-e845e61453e8" providerId="ADAL" clId="{CE9FB256-744B-4408-9504-4A960A636AA4}" dt="2024-03-13T23:36:41.235" v="191" actId="47"/>
        <pc:sldMkLst>
          <pc:docMk/>
          <pc:sldMk cId="1542029414" sldId="303"/>
        </pc:sldMkLst>
        <pc:spChg chg="mod">
          <ac:chgData name="Ionut - Cristian Canciu" userId="34a19774-0046-403b-bc0d-e845e61453e8" providerId="ADAL" clId="{CE9FB256-744B-4408-9504-4A960A636AA4}" dt="2024-03-13T23:36:13.341" v="187" actId="20577"/>
          <ac:spMkLst>
            <pc:docMk/>
            <pc:sldMk cId="1542029414" sldId="303"/>
            <ac:spMk id="2" creationId="{D78D0989-E3E5-41DB-A78D-61E199491D89}"/>
          </ac:spMkLst>
        </pc:spChg>
      </pc:sldChg>
      <pc:sldChg chg="addSp delSp modSp add mod ord">
        <pc:chgData name="Ionut - Cristian Canciu" userId="34a19774-0046-403b-bc0d-e845e61453e8" providerId="ADAL" clId="{CE9FB256-744B-4408-9504-4A960A636AA4}" dt="2024-03-21T21:17:34.708" v="6601" actId="34135"/>
        <pc:sldMkLst>
          <pc:docMk/>
          <pc:sldMk cId="3738507549" sldId="303"/>
        </pc:sldMkLst>
        <pc:spChg chg="mod">
          <ac:chgData name="Ionut - Cristian Canciu" userId="34a19774-0046-403b-bc0d-e845e61453e8" providerId="ADAL" clId="{CE9FB256-744B-4408-9504-4A960A636AA4}" dt="2024-03-21T21:17:34.708" v="6601" actId="34135"/>
          <ac:spMkLst>
            <pc:docMk/>
            <pc:sldMk cId="3738507549" sldId="303"/>
            <ac:spMk id="2" creationId="{D78D0989-E3E5-41DB-A78D-61E199491D89}"/>
          </ac:spMkLst>
        </pc:spChg>
        <pc:spChg chg="del">
          <ac:chgData name="Ionut - Cristian Canciu" userId="34a19774-0046-403b-bc0d-e845e61453e8" providerId="ADAL" clId="{CE9FB256-744B-4408-9504-4A960A636AA4}" dt="2024-03-15T00:03:49.777" v="2736"/>
          <ac:spMkLst>
            <pc:docMk/>
            <pc:sldMk cId="3738507549" sldId="303"/>
            <ac:spMk id="3" creationId="{5DB23205-1719-4B43-A690-268E347D390E}"/>
          </ac:spMkLst>
        </pc:spChg>
        <pc:spChg chg="mod">
          <ac:chgData name="Ionut - Cristian Canciu" userId="34a19774-0046-403b-bc0d-e845e61453e8" providerId="ADAL" clId="{CE9FB256-744B-4408-9504-4A960A636AA4}" dt="2024-03-21T21:17:34.708" v="6601" actId="34135"/>
          <ac:spMkLst>
            <pc:docMk/>
            <pc:sldMk cId="3738507549" sldId="303"/>
            <ac:spMk id="4" creationId="{9F9519D2-4276-3095-4B5B-A9304D44CB61}"/>
          </ac:spMkLst>
        </pc:spChg>
        <pc:spChg chg="del mod">
          <ac:chgData name="Ionut - Cristian Canciu" userId="34a19774-0046-403b-bc0d-e845e61453e8" providerId="ADAL" clId="{CE9FB256-744B-4408-9504-4A960A636AA4}" dt="2024-03-15T00:52:31.255" v="3589" actId="478"/>
          <ac:spMkLst>
            <pc:docMk/>
            <pc:sldMk cId="3738507549" sldId="303"/>
            <ac:spMk id="4" creationId="{D4D93D61-A054-E0B1-1B89-E54B1314B2C6}"/>
          </ac:spMkLst>
        </pc:spChg>
        <pc:spChg chg="add mod">
          <ac:chgData name="Ionut - Cristian Canciu" userId="34a19774-0046-403b-bc0d-e845e61453e8" providerId="ADAL" clId="{CE9FB256-744B-4408-9504-4A960A636AA4}" dt="2024-03-21T21:17:34.708" v="6601" actId="34135"/>
          <ac:spMkLst>
            <pc:docMk/>
            <pc:sldMk cId="3738507549" sldId="303"/>
            <ac:spMk id="9" creationId="{85620028-9651-E1CB-51AE-90C53E989B5E}"/>
          </ac:spMkLst>
        </pc:spChg>
        <pc:spChg chg="add mod">
          <ac:chgData name="Ionut - Cristian Canciu" userId="34a19774-0046-403b-bc0d-e845e61453e8" providerId="ADAL" clId="{CE9FB256-744B-4408-9504-4A960A636AA4}" dt="2024-03-21T21:17:34.708" v="6601" actId="34135"/>
          <ac:spMkLst>
            <pc:docMk/>
            <pc:sldMk cId="3738507549" sldId="303"/>
            <ac:spMk id="10" creationId="{170C8B35-BDD9-95E8-E749-24E2E8DEF802}"/>
          </ac:spMkLst>
        </pc:spChg>
        <pc:spChg chg="add del">
          <ac:chgData name="Ionut - Cristian Canciu" userId="34a19774-0046-403b-bc0d-e845e61453e8" providerId="ADAL" clId="{CE9FB256-744B-4408-9504-4A960A636AA4}" dt="2024-03-15T00:09:43.758" v="2789" actId="478"/>
          <ac:spMkLst>
            <pc:docMk/>
            <pc:sldMk cId="3738507549" sldId="303"/>
            <ac:spMk id="12" creationId="{AC07F7E2-3225-1600-B269-A79667BEB64A}"/>
          </ac:spMkLst>
        </pc:spChg>
        <pc:picChg chg="mod">
          <ac:chgData name="Ionut - Cristian Canciu" userId="34a19774-0046-403b-bc0d-e845e61453e8" providerId="ADAL" clId="{CE9FB256-744B-4408-9504-4A960A636AA4}" dt="2024-03-21T21:17:34.708" v="6601" actId="34135"/>
          <ac:picMkLst>
            <pc:docMk/>
            <pc:sldMk cId="3738507549" sldId="303"/>
            <ac:picMk id="6" creationId="{FE130EDC-6F0A-417B-A698-CF2C65F0A3B3}"/>
          </ac:picMkLst>
        </pc:picChg>
        <pc:picChg chg="add del mod">
          <ac:chgData name="Ionut - Cristian Canciu" userId="34a19774-0046-403b-bc0d-e845e61453e8" providerId="ADAL" clId="{CE9FB256-744B-4408-9504-4A960A636AA4}" dt="2024-03-21T21:17:34.708" v="6601" actId="34135"/>
          <ac:picMkLst>
            <pc:docMk/>
            <pc:sldMk cId="3738507549" sldId="303"/>
            <ac:picMk id="7" creationId="{4214F0A3-5A35-562A-E342-C0392A7324F1}"/>
          </ac:picMkLst>
        </pc:picChg>
        <pc:picChg chg="add mod">
          <ac:chgData name="Ionut - Cristian Canciu" userId="34a19774-0046-403b-bc0d-e845e61453e8" providerId="ADAL" clId="{CE9FB256-744B-4408-9504-4A960A636AA4}" dt="2024-03-21T21:17:34.708" v="6601" actId="34135"/>
          <ac:picMkLst>
            <pc:docMk/>
            <pc:sldMk cId="3738507549" sldId="303"/>
            <ac:picMk id="8" creationId="{78766098-1E01-C886-0BD6-5B937CF673D3}"/>
          </ac:picMkLst>
        </pc:picChg>
      </pc:sldChg>
      <pc:sldChg chg="addSp delSp modSp add del mod">
        <pc:chgData name="Ionut - Cristian Canciu" userId="34a19774-0046-403b-bc0d-e845e61453e8" providerId="ADAL" clId="{CE9FB256-744B-4408-9504-4A960A636AA4}" dt="2024-03-15T00:04:54.979" v="2748" actId="47"/>
        <pc:sldMkLst>
          <pc:docMk/>
          <pc:sldMk cId="3579901885" sldId="304"/>
        </pc:sldMkLst>
        <pc:spChg chg="del mod">
          <ac:chgData name="Ionut - Cristian Canciu" userId="34a19774-0046-403b-bc0d-e845e61453e8" providerId="ADAL" clId="{CE9FB256-744B-4408-9504-4A960A636AA4}" dt="2024-03-14T19:31:18.202" v="424" actId="478"/>
          <ac:spMkLst>
            <pc:docMk/>
            <pc:sldMk cId="3579901885" sldId="304"/>
            <ac:spMk id="2" creationId="{D78D0989-E3E5-41DB-A78D-61E199491D89}"/>
          </ac:spMkLst>
        </pc:spChg>
        <pc:spChg chg="add mod">
          <ac:chgData name="Ionut - Cristian Canciu" userId="34a19774-0046-403b-bc0d-e845e61453e8" providerId="ADAL" clId="{CE9FB256-744B-4408-9504-4A960A636AA4}" dt="2024-03-14T19:32:08.756" v="478" actId="34135"/>
          <ac:spMkLst>
            <pc:docMk/>
            <pc:sldMk cId="3579901885" sldId="304"/>
            <ac:spMk id="8" creationId="{5B5674C4-CC8E-DE97-C9AC-ED7629EBDB37}"/>
          </ac:spMkLst>
        </pc:spChg>
      </pc:sldChg>
      <pc:sldChg chg="add del">
        <pc:chgData name="Ionut - Cristian Canciu" userId="34a19774-0046-403b-bc0d-e845e61453e8" providerId="ADAL" clId="{CE9FB256-744B-4408-9504-4A960A636AA4}" dt="2024-03-15T00:04:54.979" v="2748" actId="47"/>
        <pc:sldMkLst>
          <pc:docMk/>
          <pc:sldMk cId="2474492364" sldId="305"/>
        </pc:sldMkLst>
      </pc:sldChg>
      <pc:sldChg chg="delSp modSp add mod modTransition">
        <pc:chgData name="Ionut - Cristian Canciu" userId="34a19774-0046-403b-bc0d-e845e61453e8" providerId="ADAL" clId="{CE9FB256-744B-4408-9504-4A960A636AA4}" dt="2024-03-21T21:16:49.713" v="6591" actId="34135"/>
        <pc:sldMkLst>
          <pc:docMk/>
          <pc:sldMk cId="977085164" sldId="306"/>
        </pc:sldMkLst>
        <pc:spChg chg="mod">
          <ac:chgData name="Ionut - Cristian Canciu" userId="34a19774-0046-403b-bc0d-e845e61453e8" providerId="ADAL" clId="{CE9FB256-744B-4408-9504-4A960A636AA4}" dt="2024-03-21T21:16:49.713" v="6591" actId="34135"/>
          <ac:spMkLst>
            <pc:docMk/>
            <pc:sldMk cId="977085164" sldId="306"/>
            <ac:spMk id="2" creationId="{D78D0989-E3E5-41DB-A78D-61E199491D89}"/>
          </ac:spMkLst>
        </pc:spChg>
        <pc:spChg chg="mod">
          <ac:chgData name="Ionut - Cristian Canciu" userId="34a19774-0046-403b-bc0d-e845e61453e8" providerId="ADAL" clId="{CE9FB256-744B-4408-9504-4A960A636AA4}" dt="2024-03-21T21:16:49.713" v="6591" actId="34135"/>
          <ac:spMkLst>
            <pc:docMk/>
            <pc:sldMk cId="977085164" sldId="306"/>
            <ac:spMk id="3" creationId="{5DB23205-1719-4B43-A690-268E347D390E}"/>
          </ac:spMkLst>
        </pc:spChg>
        <pc:spChg chg="del mod">
          <ac:chgData name="Ionut - Cristian Canciu" userId="34a19774-0046-403b-bc0d-e845e61453e8" providerId="ADAL" clId="{CE9FB256-744B-4408-9504-4A960A636AA4}" dt="2024-03-15T00:52:06.534" v="3578" actId="478"/>
          <ac:spMkLst>
            <pc:docMk/>
            <pc:sldMk cId="977085164" sldId="306"/>
            <ac:spMk id="4" creationId="{D4D93D61-A054-E0B1-1B89-E54B1314B2C6}"/>
          </ac:spMkLst>
        </pc:spChg>
        <pc:spChg chg="mod">
          <ac:chgData name="Ionut - Cristian Canciu" userId="34a19774-0046-403b-bc0d-e845e61453e8" providerId="ADAL" clId="{CE9FB256-744B-4408-9504-4A960A636AA4}" dt="2024-03-21T21:16:49.713" v="6591" actId="34135"/>
          <ac:spMkLst>
            <pc:docMk/>
            <pc:sldMk cId="977085164" sldId="306"/>
            <ac:spMk id="5" creationId="{069C8E0F-52A2-1C0C-2E0B-5E5CC4B03BF1}"/>
          </ac:spMkLst>
        </pc:spChg>
        <pc:picChg chg="mod">
          <ac:chgData name="Ionut - Cristian Canciu" userId="34a19774-0046-403b-bc0d-e845e61453e8" providerId="ADAL" clId="{CE9FB256-744B-4408-9504-4A960A636AA4}" dt="2024-03-21T21:16:49.713" v="6591" actId="34135"/>
          <ac:picMkLst>
            <pc:docMk/>
            <pc:sldMk cId="977085164" sldId="306"/>
            <ac:picMk id="6" creationId="{FE130EDC-6F0A-417B-A698-CF2C65F0A3B3}"/>
          </ac:picMkLst>
        </pc:picChg>
        <pc:picChg chg="mod">
          <ac:chgData name="Ionut - Cristian Canciu" userId="34a19774-0046-403b-bc0d-e845e61453e8" providerId="ADAL" clId="{CE9FB256-744B-4408-9504-4A960A636AA4}" dt="2024-03-21T21:16:49.713" v="6591" actId="34135"/>
          <ac:picMkLst>
            <pc:docMk/>
            <pc:sldMk cId="977085164" sldId="306"/>
            <ac:picMk id="7" creationId="{4214F0A3-5A35-562A-E342-C0392A7324F1}"/>
          </ac:picMkLst>
        </pc:picChg>
      </pc:sldChg>
      <pc:sldChg chg="addSp delSp modSp add mod modAnim">
        <pc:chgData name="Ionut - Cristian Canciu" userId="34a19774-0046-403b-bc0d-e845e61453e8" providerId="ADAL" clId="{CE9FB256-744B-4408-9504-4A960A636AA4}" dt="2024-03-21T21:16:57.358" v="6593" actId="34135"/>
        <pc:sldMkLst>
          <pc:docMk/>
          <pc:sldMk cId="2539626823" sldId="307"/>
        </pc:sldMkLst>
        <pc:spChg chg="mod">
          <ac:chgData name="Ionut - Cristian Canciu" userId="34a19774-0046-403b-bc0d-e845e61453e8" providerId="ADAL" clId="{CE9FB256-744B-4408-9504-4A960A636AA4}" dt="2024-03-21T21:16:57.358" v="6593" actId="34135"/>
          <ac:spMkLst>
            <pc:docMk/>
            <pc:sldMk cId="2539626823" sldId="307"/>
            <ac:spMk id="2" creationId="{D78D0989-E3E5-41DB-A78D-61E199491D89}"/>
          </ac:spMkLst>
        </pc:spChg>
        <pc:spChg chg="del mod">
          <ac:chgData name="Ionut - Cristian Canciu" userId="34a19774-0046-403b-bc0d-e845e61453e8" providerId="ADAL" clId="{CE9FB256-744B-4408-9504-4A960A636AA4}" dt="2024-03-15T01:11:21.775" v="3825" actId="478"/>
          <ac:spMkLst>
            <pc:docMk/>
            <pc:sldMk cId="2539626823" sldId="307"/>
            <ac:spMk id="3" creationId="{5DB23205-1719-4B43-A690-268E347D390E}"/>
          </ac:spMkLst>
        </pc:spChg>
        <pc:spChg chg="add mod">
          <ac:chgData name="Ionut - Cristian Canciu" userId="34a19774-0046-403b-bc0d-e845e61453e8" providerId="ADAL" clId="{CE9FB256-744B-4408-9504-4A960A636AA4}" dt="2024-03-21T20:41:49.886" v="4615"/>
          <ac:spMkLst>
            <pc:docMk/>
            <pc:sldMk cId="2539626823" sldId="307"/>
            <ac:spMk id="3" creationId="{C0B08A43-5C70-05D8-FD98-2269F38CE454}"/>
          </ac:spMkLst>
        </pc:spChg>
        <pc:spChg chg="mod">
          <ac:chgData name="Ionut - Cristian Canciu" userId="34a19774-0046-403b-bc0d-e845e61453e8" providerId="ADAL" clId="{CE9FB256-744B-4408-9504-4A960A636AA4}" dt="2024-03-21T21:16:57.358" v="6593" actId="34135"/>
          <ac:spMkLst>
            <pc:docMk/>
            <pc:sldMk cId="2539626823" sldId="307"/>
            <ac:spMk id="4" creationId="{0FC328B7-0A0D-3D25-BCC2-EF214E377338}"/>
          </ac:spMkLst>
        </pc:spChg>
        <pc:spChg chg="del mod">
          <ac:chgData name="Ionut - Cristian Canciu" userId="34a19774-0046-403b-bc0d-e845e61453e8" providerId="ADAL" clId="{CE9FB256-744B-4408-9504-4A960A636AA4}" dt="2024-03-15T00:52:10.805" v="3580" actId="478"/>
          <ac:spMkLst>
            <pc:docMk/>
            <pc:sldMk cId="2539626823" sldId="307"/>
            <ac:spMk id="4" creationId="{D4D93D61-A054-E0B1-1B89-E54B1314B2C6}"/>
          </ac:spMkLst>
        </pc:spChg>
        <pc:spChg chg="add mod">
          <ac:chgData name="Ionut - Cristian Canciu" userId="34a19774-0046-403b-bc0d-e845e61453e8" providerId="ADAL" clId="{CE9FB256-744B-4408-9504-4A960A636AA4}" dt="2024-03-21T21:16:57.358" v="6593" actId="34135"/>
          <ac:spMkLst>
            <pc:docMk/>
            <pc:sldMk cId="2539626823" sldId="307"/>
            <ac:spMk id="5" creationId="{27ED9284-E1B1-0334-0695-14B3CA6598AC}"/>
          </ac:spMkLst>
        </pc:spChg>
        <pc:spChg chg="add del mod">
          <ac:chgData name="Ionut - Cristian Canciu" userId="34a19774-0046-403b-bc0d-e845e61453e8" providerId="ADAL" clId="{CE9FB256-744B-4408-9504-4A960A636AA4}" dt="2024-03-14T23:08:24.475" v="1375" actId="478"/>
          <ac:spMkLst>
            <pc:docMk/>
            <pc:sldMk cId="2539626823" sldId="307"/>
            <ac:spMk id="9" creationId="{03EC6D4F-FC54-AC2F-E646-19EF4C277CC1}"/>
          </ac:spMkLst>
        </pc:spChg>
        <pc:spChg chg="add del mod">
          <ac:chgData name="Ionut - Cristian Canciu" userId="34a19774-0046-403b-bc0d-e845e61453e8" providerId="ADAL" clId="{CE9FB256-744B-4408-9504-4A960A636AA4}" dt="2024-03-15T01:11:25.750" v="3828" actId="478"/>
          <ac:spMkLst>
            <pc:docMk/>
            <pc:sldMk cId="2539626823" sldId="307"/>
            <ac:spMk id="12" creationId="{3AFFF628-7005-F22C-C134-4426FEDEACB3}"/>
          </ac:spMkLst>
        </pc:spChg>
        <pc:picChg chg="mod">
          <ac:chgData name="Ionut - Cristian Canciu" userId="34a19774-0046-403b-bc0d-e845e61453e8" providerId="ADAL" clId="{CE9FB256-744B-4408-9504-4A960A636AA4}" dt="2024-03-21T21:16:57.358" v="6593" actId="34135"/>
          <ac:picMkLst>
            <pc:docMk/>
            <pc:sldMk cId="2539626823" sldId="307"/>
            <ac:picMk id="6" creationId="{FE130EDC-6F0A-417B-A698-CF2C65F0A3B3}"/>
          </ac:picMkLst>
        </pc:picChg>
        <pc:picChg chg="mod">
          <ac:chgData name="Ionut - Cristian Canciu" userId="34a19774-0046-403b-bc0d-e845e61453e8" providerId="ADAL" clId="{CE9FB256-744B-4408-9504-4A960A636AA4}" dt="2024-03-21T21:16:57.358" v="6593" actId="34135"/>
          <ac:picMkLst>
            <pc:docMk/>
            <pc:sldMk cId="2539626823" sldId="307"/>
            <ac:picMk id="7" creationId="{4214F0A3-5A35-562A-E342-C0392A7324F1}"/>
          </ac:picMkLst>
        </pc:picChg>
        <pc:picChg chg="add del mod">
          <ac:chgData name="Ionut - Cristian Canciu" userId="34a19774-0046-403b-bc0d-e845e61453e8" providerId="ADAL" clId="{CE9FB256-744B-4408-9504-4A960A636AA4}" dt="2024-03-14T22:55:41.801" v="1241" actId="478"/>
          <ac:picMkLst>
            <pc:docMk/>
            <pc:sldMk cId="2539626823" sldId="307"/>
            <ac:picMk id="8" creationId="{1FFC3C91-6673-9DA2-35D8-01E893DB1259}"/>
          </ac:picMkLst>
        </pc:picChg>
        <pc:picChg chg="add del">
          <ac:chgData name="Ionut - Cristian Canciu" userId="34a19774-0046-403b-bc0d-e845e61453e8" providerId="ADAL" clId="{CE9FB256-744B-4408-9504-4A960A636AA4}" dt="2024-03-15T01:11:06.698" v="3820" actId="22"/>
          <ac:picMkLst>
            <pc:docMk/>
            <pc:sldMk cId="2539626823" sldId="307"/>
            <ac:picMk id="8" creationId="{64CD49C2-51C2-39A8-8C6A-D7BFB1403D50}"/>
          </ac:picMkLst>
        </pc:picChg>
        <pc:picChg chg="add del mod ord">
          <ac:chgData name="Ionut - Cristian Canciu" userId="34a19774-0046-403b-bc0d-e845e61453e8" providerId="ADAL" clId="{CE9FB256-744B-4408-9504-4A960A636AA4}" dt="2024-03-21T20:41:56.932" v="4618" actId="478"/>
          <ac:picMkLst>
            <pc:docMk/>
            <pc:sldMk cId="2539626823" sldId="307"/>
            <ac:picMk id="10" creationId="{97E9A49E-DEA4-5256-67F7-BC35F4C8E34E}"/>
          </ac:picMkLst>
        </pc:picChg>
      </pc:sldChg>
      <pc:sldChg chg="addSp delSp modSp add mod ord">
        <pc:chgData name="Ionut - Cristian Canciu" userId="34a19774-0046-403b-bc0d-e845e61453e8" providerId="ADAL" clId="{CE9FB256-744B-4408-9504-4A960A636AA4}" dt="2024-03-21T21:17:30.483" v="6600" actId="34135"/>
        <pc:sldMkLst>
          <pc:docMk/>
          <pc:sldMk cId="2940243453" sldId="308"/>
        </pc:sldMkLst>
        <pc:spChg chg="mod">
          <ac:chgData name="Ionut - Cristian Canciu" userId="34a19774-0046-403b-bc0d-e845e61453e8" providerId="ADAL" clId="{CE9FB256-744B-4408-9504-4A960A636AA4}" dt="2024-03-21T21:17:30.483" v="6600" actId="34135"/>
          <ac:spMkLst>
            <pc:docMk/>
            <pc:sldMk cId="2940243453" sldId="308"/>
            <ac:spMk id="2" creationId="{D78D0989-E3E5-41DB-A78D-61E199491D89}"/>
          </ac:spMkLst>
        </pc:spChg>
        <pc:spChg chg="mod">
          <ac:chgData name="Ionut - Cristian Canciu" userId="34a19774-0046-403b-bc0d-e845e61453e8" providerId="ADAL" clId="{CE9FB256-744B-4408-9504-4A960A636AA4}" dt="2024-03-21T21:17:30.483" v="6600" actId="34135"/>
          <ac:spMkLst>
            <pc:docMk/>
            <pc:sldMk cId="2940243453" sldId="308"/>
            <ac:spMk id="3" creationId="{5DB23205-1719-4B43-A690-268E347D390E}"/>
          </ac:spMkLst>
        </pc:spChg>
        <pc:spChg chg="del mod">
          <ac:chgData name="Ionut - Cristian Canciu" userId="34a19774-0046-403b-bc0d-e845e61453e8" providerId="ADAL" clId="{CE9FB256-744B-4408-9504-4A960A636AA4}" dt="2024-03-15T00:52:29.396" v="3588" actId="478"/>
          <ac:spMkLst>
            <pc:docMk/>
            <pc:sldMk cId="2940243453" sldId="308"/>
            <ac:spMk id="4" creationId="{D4D93D61-A054-E0B1-1B89-E54B1314B2C6}"/>
          </ac:spMkLst>
        </pc:spChg>
        <pc:spChg chg="mod">
          <ac:chgData name="Ionut - Cristian Canciu" userId="34a19774-0046-403b-bc0d-e845e61453e8" providerId="ADAL" clId="{CE9FB256-744B-4408-9504-4A960A636AA4}" dt="2024-03-21T21:17:30.483" v="6600" actId="34135"/>
          <ac:spMkLst>
            <pc:docMk/>
            <pc:sldMk cId="2940243453" sldId="308"/>
            <ac:spMk id="5" creationId="{7BD865D7-085E-E4AD-64AF-2B9A2E775618}"/>
          </ac:spMkLst>
        </pc:spChg>
        <pc:spChg chg="add del">
          <ac:chgData name="Ionut - Cristian Canciu" userId="34a19774-0046-403b-bc0d-e845e61453e8" providerId="ADAL" clId="{CE9FB256-744B-4408-9504-4A960A636AA4}" dt="2024-03-15T00:17:27.892" v="2873" actId="22"/>
          <ac:spMkLst>
            <pc:docMk/>
            <pc:sldMk cId="2940243453" sldId="308"/>
            <ac:spMk id="10" creationId="{6661051A-2A98-7815-B7C5-990AE5206208}"/>
          </ac:spMkLst>
        </pc:spChg>
        <pc:picChg chg="mod">
          <ac:chgData name="Ionut - Cristian Canciu" userId="34a19774-0046-403b-bc0d-e845e61453e8" providerId="ADAL" clId="{CE9FB256-744B-4408-9504-4A960A636AA4}" dt="2024-03-21T21:17:30.483" v="6600" actId="34135"/>
          <ac:picMkLst>
            <pc:docMk/>
            <pc:sldMk cId="2940243453" sldId="308"/>
            <ac:picMk id="6" creationId="{FE130EDC-6F0A-417B-A698-CF2C65F0A3B3}"/>
          </ac:picMkLst>
        </pc:picChg>
        <pc:picChg chg="mod">
          <ac:chgData name="Ionut - Cristian Canciu" userId="34a19774-0046-403b-bc0d-e845e61453e8" providerId="ADAL" clId="{CE9FB256-744B-4408-9504-4A960A636AA4}" dt="2024-03-21T21:17:30.483" v="6600" actId="34135"/>
          <ac:picMkLst>
            <pc:docMk/>
            <pc:sldMk cId="2940243453" sldId="308"/>
            <ac:picMk id="7" creationId="{4214F0A3-5A35-562A-E342-C0392A7324F1}"/>
          </ac:picMkLst>
        </pc:picChg>
        <pc:picChg chg="add mod modCrop">
          <ac:chgData name="Ionut - Cristian Canciu" userId="34a19774-0046-403b-bc0d-e845e61453e8" providerId="ADAL" clId="{CE9FB256-744B-4408-9504-4A960A636AA4}" dt="2024-03-21T21:17:30.483" v="6600" actId="34135"/>
          <ac:picMkLst>
            <pc:docMk/>
            <pc:sldMk cId="2940243453" sldId="308"/>
            <ac:picMk id="8" creationId="{335E791B-2318-6495-8841-19452F489DF2}"/>
          </ac:picMkLst>
        </pc:picChg>
      </pc:sldChg>
      <pc:sldChg chg="addSp delSp modSp add mod">
        <pc:chgData name="Ionut - Cristian Canciu" userId="34a19774-0046-403b-bc0d-e845e61453e8" providerId="ADAL" clId="{CE9FB256-744B-4408-9504-4A960A636AA4}" dt="2024-03-21T21:17:01.898" v="6594" actId="34135"/>
        <pc:sldMkLst>
          <pc:docMk/>
          <pc:sldMk cId="979903296" sldId="309"/>
        </pc:sldMkLst>
        <pc:spChg chg="mod">
          <ac:chgData name="Ionut - Cristian Canciu" userId="34a19774-0046-403b-bc0d-e845e61453e8" providerId="ADAL" clId="{CE9FB256-744B-4408-9504-4A960A636AA4}" dt="2024-03-21T21:17:01.898" v="6594" actId="34135"/>
          <ac:spMkLst>
            <pc:docMk/>
            <pc:sldMk cId="979903296" sldId="309"/>
            <ac:spMk id="2" creationId="{D78D0989-E3E5-41DB-A78D-61E199491D89}"/>
          </ac:spMkLst>
        </pc:spChg>
        <pc:spChg chg="mod">
          <ac:chgData name="Ionut - Cristian Canciu" userId="34a19774-0046-403b-bc0d-e845e61453e8" providerId="ADAL" clId="{CE9FB256-744B-4408-9504-4A960A636AA4}" dt="2024-03-21T21:17:01.898" v="6594" actId="34135"/>
          <ac:spMkLst>
            <pc:docMk/>
            <pc:sldMk cId="979903296" sldId="309"/>
            <ac:spMk id="3" creationId="{5DB23205-1719-4B43-A690-268E347D390E}"/>
          </ac:spMkLst>
        </pc:spChg>
        <pc:spChg chg="del mod">
          <ac:chgData name="Ionut - Cristian Canciu" userId="34a19774-0046-403b-bc0d-e845e61453e8" providerId="ADAL" clId="{CE9FB256-744B-4408-9504-4A960A636AA4}" dt="2024-03-15T00:52:12.652" v="3581" actId="478"/>
          <ac:spMkLst>
            <pc:docMk/>
            <pc:sldMk cId="979903296" sldId="309"/>
            <ac:spMk id="4" creationId="{D4D93D61-A054-E0B1-1B89-E54B1314B2C6}"/>
          </ac:spMkLst>
        </pc:spChg>
        <pc:spChg chg="mod">
          <ac:chgData name="Ionut - Cristian Canciu" userId="34a19774-0046-403b-bc0d-e845e61453e8" providerId="ADAL" clId="{CE9FB256-744B-4408-9504-4A960A636AA4}" dt="2024-03-21T21:17:01.898" v="6594" actId="34135"/>
          <ac:spMkLst>
            <pc:docMk/>
            <pc:sldMk cId="979903296" sldId="309"/>
            <ac:spMk id="5" creationId="{603D94B6-1A37-CCF5-904B-F1AF510A8E96}"/>
          </ac:spMkLst>
        </pc:spChg>
        <pc:picChg chg="mod">
          <ac:chgData name="Ionut - Cristian Canciu" userId="34a19774-0046-403b-bc0d-e845e61453e8" providerId="ADAL" clId="{CE9FB256-744B-4408-9504-4A960A636AA4}" dt="2024-03-21T21:17:01.898" v="6594" actId="34135"/>
          <ac:picMkLst>
            <pc:docMk/>
            <pc:sldMk cId="979903296" sldId="309"/>
            <ac:picMk id="6" creationId="{FE130EDC-6F0A-417B-A698-CF2C65F0A3B3}"/>
          </ac:picMkLst>
        </pc:picChg>
        <pc:picChg chg="mod">
          <ac:chgData name="Ionut - Cristian Canciu" userId="34a19774-0046-403b-bc0d-e845e61453e8" providerId="ADAL" clId="{CE9FB256-744B-4408-9504-4A960A636AA4}" dt="2024-03-21T21:17:01.898" v="6594" actId="34135"/>
          <ac:picMkLst>
            <pc:docMk/>
            <pc:sldMk cId="979903296" sldId="309"/>
            <ac:picMk id="7" creationId="{4214F0A3-5A35-562A-E342-C0392A7324F1}"/>
          </ac:picMkLst>
        </pc:picChg>
        <pc:picChg chg="add del mod">
          <ac:chgData name="Ionut - Cristian Canciu" userId="34a19774-0046-403b-bc0d-e845e61453e8" providerId="ADAL" clId="{CE9FB256-744B-4408-9504-4A960A636AA4}" dt="2024-03-21T21:17:01.898" v="6594" actId="34135"/>
          <ac:picMkLst>
            <pc:docMk/>
            <pc:sldMk cId="979903296" sldId="309"/>
            <ac:picMk id="8" creationId="{1FFC3C91-6673-9DA2-35D8-01E893DB1259}"/>
          </ac:picMkLst>
        </pc:picChg>
      </pc:sldChg>
      <pc:sldChg chg="addSp delSp modSp add mod">
        <pc:chgData name="Ionut - Cristian Canciu" userId="34a19774-0046-403b-bc0d-e845e61453e8" providerId="ADAL" clId="{CE9FB256-744B-4408-9504-4A960A636AA4}" dt="2024-03-21T21:11:19.366" v="6474" actId="34135"/>
        <pc:sldMkLst>
          <pc:docMk/>
          <pc:sldMk cId="3589507690" sldId="310"/>
        </pc:sldMkLst>
        <pc:spChg chg="mod">
          <ac:chgData name="Ionut - Cristian Canciu" userId="34a19774-0046-403b-bc0d-e845e61453e8" providerId="ADAL" clId="{CE9FB256-744B-4408-9504-4A960A636AA4}" dt="2024-03-21T21:11:19.366" v="6474" actId="34135"/>
          <ac:spMkLst>
            <pc:docMk/>
            <pc:sldMk cId="3589507690" sldId="310"/>
            <ac:spMk id="2" creationId="{D78D0989-E3E5-41DB-A78D-61E199491D89}"/>
          </ac:spMkLst>
        </pc:spChg>
        <pc:spChg chg="mod">
          <ac:chgData name="Ionut - Cristian Canciu" userId="34a19774-0046-403b-bc0d-e845e61453e8" providerId="ADAL" clId="{CE9FB256-744B-4408-9504-4A960A636AA4}" dt="2024-03-21T21:11:19.366" v="6474" actId="34135"/>
          <ac:spMkLst>
            <pc:docMk/>
            <pc:sldMk cId="3589507690" sldId="310"/>
            <ac:spMk id="3" creationId="{5DB23205-1719-4B43-A690-268E347D390E}"/>
          </ac:spMkLst>
        </pc:spChg>
        <pc:spChg chg="del mod">
          <ac:chgData name="Ionut - Cristian Canciu" userId="34a19774-0046-403b-bc0d-e845e61453e8" providerId="ADAL" clId="{CE9FB256-744B-4408-9504-4A960A636AA4}" dt="2024-03-15T00:52:14.528" v="3582" actId="478"/>
          <ac:spMkLst>
            <pc:docMk/>
            <pc:sldMk cId="3589507690" sldId="310"/>
            <ac:spMk id="4" creationId="{D4D93D61-A054-E0B1-1B89-E54B1314B2C6}"/>
          </ac:spMkLst>
        </pc:spChg>
        <pc:spChg chg="mod">
          <ac:chgData name="Ionut - Cristian Canciu" userId="34a19774-0046-403b-bc0d-e845e61453e8" providerId="ADAL" clId="{CE9FB256-744B-4408-9504-4A960A636AA4}" dt="2024-03-21T21:11:19.366" v="6474" actId="34135"/>
          <ac:spMkLst>
            <pc:docMk/>
            <pc:sldMk cId="3589507690" sldId="310"/>
            <ac:spMk id="5" creationId="{D51C3C90-32A3-EF01-57EA-DC28C07B4367}"/>
          </ac:spMkLst>
        </pc:spChg>
        <pc:spChg chg="add mod">
          <ac:chgData name="Ionut - Cristian Canciu" userId="34a19774-0046-403b-bc0d-e845e61453e8" providerId="ADAL" clId="{CE9FB256-744B-4408-9504-4A960A636AA4}" dt="2024-03-21T21:11:19.366" v="6474" actId="34135"/>
          <ac:spMkLst>
            <pc:docMk/>
            <pc:sldMk cId="3589507690" sldId="310"/>
            <ac:spMk id="10" creationId="{C0E610F8-F1F3-0A95-7B02-A7BA8CD9D9D0}"/>
          </ac:spMkLst>
        </pc:spChg>
        <pc:spChg chg="add mod">
          <ac:chgData name="Ionut - Cristian Canciu" userId="34a19774-0046-403b-bc0d-e845e61453e8" providerId="ADAL" clId="{CE9FB256-744B-4408-9504-4A960A636AA4}" dt="2024-03-21T21:11:19.366" v="6474" actId="34135"/>
          <ac:spMkLst>
            <pc:docMk/>
            <pc:sldMk cId="3589507690" sldId="310"/>
            <ac:spMk id="11" creationId="{7A210F87-AE13-25B4-DC23-011CCD04B242}"/>
          </ac:spMkLst>
        </pc:spChg>
        <pc:picChg chg="mod">
          <ac:chgData name="Ionut - Cristian Canciu" userId="34a19774-0046-403b-bc0d-e845e61453e8" providerId="ADAL" clId="{CE9FB256-744B-4408-9504-4A960A636AA4}" dt="2024-03-21T21:11:19.366" v="6474" actId="34135"/>
          <ac:picMkLst>
            <pc:docMk/>
            <pc:sldMk cId="3589507690" sldId="310"/>
            <ac:picMk id="6" creationId="{FE130EDC-6F0A-417B-A698-CF2C65F0A3B3}"/>
          </ac:picMkLst>
        </pc:picChg>
        <pc:picChg chg="mod">
          <ac:chgData name="Ionut - Cristian Canciu" userId="34a19774-0046-403b-bc0d-e845e61453e8" providerId="ADAL" clId="{CE9FB256-744B-4408-9504-4A960A636AA4}" dt="2024-03-21T21:11:19.366" v="6474" actId="34135"/>
          <ac:picMkLst>
            <pc:docMk/>
            <pc:sldMk cId="3589507690" sldId="310"/>
            <ac:picMk id="7" creationId="{4214F0A3-5A35-562A-E342-C0392A7324F1}"/>
          </ac:picMkLst>
        </pc:picChg>
        <pc:picChg chg="del">
          <ac:chgData name="Ionut - Cristian Canciu" userId="34a19774-0046-403b-bc0d-e845e61453e8" providerId="ADAL" clId="{CE9FB256-744B-4408-9504-4A960A636AA4}" dt="2024-03-14T23:10:31.020" v="1499" actId="478"/>
          <ac:picMkLst>
            <pc:docMk/>
            <pc:sldMk cId="3589507690" sldId="310"/>
            <ac:picMk id="8" creationId="{1FFC3C91-6673-9DA2-35D8-01E893DB1259}"/>
          </ac:picMkLst>
        </pc:picChg>
        <pc:picChg chg="add mod">
          <ac:chgData name="Ionut - Cristian Canciu" userId="34a19774-0046-403b-bc0d-e845e61453e8" providerId="ADAL" clId="{CE9FB256-744B-4408-9504-4A960A636AA4}" dt="2024-03-21T21:11:19.366" v="6474" actId="34135"/>
          <ac:picMkLst>
            <pc:docMk/>
            <pc:sldMk cId="3589507690" sldId="310"/>
            <ac:picMk id="9" creationId="{5E4C81A8-1104-1278-9428-51C5A82D5C11}"/>
          </ac:picMkLst>
        </pc:picChg>
      </pc:sldChg>
      <pc:sldChg chg="delSp modSp add mod">
        <pc:chgData name="Ionut - Cristian Canciu" userId="34a19774-0046-403b-bc0d-e845e61453e8" providerId="ADAL" clId="{CE9FB256-744B-4408-9504-4A960A636AA4}" dt="2024-03-21T21:17:09.032" v="6595" actId="34135"/>
        <pc:sldMkLst>
          <pc:docMk/>
          <pc:sldMk cId="1839906651" sldId="311"/>
        </pc:sldMkLst>
        <pc:spChg chg="mod">
          <ac:chgData name="Ionut - Cristian Canciu" userId="34a19774-0046-403b-bc0d-e845e61453e8" providerId="ADAL" clId="{CE9FB256-744B-4408-9504-4A960A636AA4}" dt="2024-03-21T21:17:09.032" v="6595" actId="34135"/>
          <ac:spMkLst>
            <pc:docMk/>
            <pc:sldMk cId="1839906651" sldId="311"/>
            <ac:spMk id="2" creationId="{D78D0989-E3E5-41DB-A78D-61E199491D89}"/>
          </ac:spMkLst>
        </pc:spChg>
        <pc:spChg chg="mod">
          <ac:chgData name="Ionut - Cristian Canciu" userId="34a19774-0046-403b-bc0d-e845e61453e8" providerId="ADAL" clId="{CE9FB256-744B-4408-9504-4A960A636AA4}" dt="2024-03-21T21:17:09.032" v="6595" actId="34135"/>
          <ac:spMkLst>
            <pc:docMk/>
            <pc:sldMk cId="1839906651" sldId="311"/>
            <ac:spMk id="3" creationId="{5DB23205-1719-4B43-A690-268E347D390E}"/>
          </ac:spMkLst>
        </pc:spChg>
        <pc:spChg chg="del mod">
          <ac:chgData name="Ionut - Cristian Canciu" userId="34a19774-0046-403b-bc0d-e845e61453e8" providerId="ADAL" clId="{CE9FB256-744B-4408-9504-4A960A636AA4}" dt="2024-03-15T00:52:17.192" v="3583" actId="478"/>
          <ac:spMkLst>
            <pc:docMk/>
            <pc:sldMk cId="1839906651" sldId="311"/>
            <ac:spMk id="4" creationId="{D4D93D61-A054-E0B1-1B89-E54B1314B2C6}"/>
          </ac:spMkLst>
        </pc:spChg>
        <pc:spChg chg="mod">
          <ac:chgData name="Ionut - Cristian Canciu" userId="34a19774-0046-403b-bc0d-e845e61453e8" providerId="ADAL" clId="{CE9FB256-744B-4408-9504-4A960A636AA4}" dt="2024-03-21T21:17:09.032" v="6595" actId="34135"/>
          <ac:spMkLst>
            <pc:docMk/>
            <pc:sldMk cId="1839906651" sldId="311"/>
            <ac:spMk id="5" creationId="{B2D30C71-E393-D67B-2D1D-868DB087E441}"/>
          </ac:spMkLst>
        </pc:spChg>
        <pc:picChg chg="mod">
          <ac:chgData name="Ionut - Cristian Canciu" userId="34a19774-0046-403b-bc0d-e845e61453e8" providerId="ADAL" clId="{CE9FB256-744B-4408-9504-4A960A636AA4}" dt="2024-03-21T21:17:09.032" v="6595" actId="34135"/>
          <ac:picMkLst>
            <pc:docMk/>
            <pc:sldMk cId="1839906651" sldId="311"/>
            <ac:picMk id="6" creationId="{FE130EDC-6F0A-417B-A698-CF2C65F0A3B3}"/>
          </ac:picMkLst>
        </pc:picChg>
        <pc:picChg chg="mod">
          <ac:chgData name="Ionut - Cristian Canciu" userId="34a19774-0046-403b-bc0d-e845e61453e8" providerId="ADAL" clId="{CE9FB256-744B-4408-9504-4A960A636AA4}" dt="2024-03-21T21:17:09.032" v="6595" actId="34135"/>
          <ac:picMkLst>
            <pc:docMk/>
            <pc:sldMk cId="1839906651" sldId="311"/>
            <ac:picMk id="7" creationId="{4214F0A3-5A35-562A-E342-C0392A7324F1}"/>
          </ac:picMkLst>
        </pc:picChg>
        <pc:picChg chg="del">
          <ac:chgData name="Ionut - Cristian Canciu" userId="34a19774-0046-403b-bc0d-e845e61453e8" providerId="ADAL" clId="{CE9FB256-744B-4408-9504-4A960A636AA4}" dt="2024-03-14T23:13:53.652" v="1746" actId="478"/>
          <ac:picMkLst>
            <pc:docMk/>
            <pc:sldMk cId="1839906651" sldId="311"/>
            <ac:picMk id="9" creationId="{5E4C81A8-1104-1278-9428-51C5A82D5C11}"/>
          </ac:picMkLst>
        </pc:picChg>
      </pc:sldChg>
      <pc:sldChg chg="delSp modSp add mod">
        <pc:chgData name="Ionut - Cristian Canciu" userId="34a19774-0046-403b-bc0d-e845e61453e8" providerId="ADAL" clId="{CE9FB256-744B-4408-9504-4A960A636AA4}" dt="2024-03-21T21:17:13.355" v="6596" actId="34135"/>
        <pc:sldMkLst>
          <pc:docMk/>
          <pc:sldMk cId="2311281239" sldId="312"/>
        </pc:sldMkLst>
        <pc:spChg chg="mod">
          <ac:chgData name="Ionut - Cristian Canciu" userId="34a19774-0046-403b-bc0d-e845e61453e8" providerId="ADAL" clId="{CE9FB256-744B-4408-9504-4A960A636AA4}" dt="2024-03-21T21:17:13.355" v="6596" actId="34135"/>
          <ac:spMkLst>
            <pc:docMk/>
            <pc:sldMk cId="2311281239" sldId="312"/>
            <ac:spMk id="2" creationId="{D78D0989-E3E5-41DB-A78D-61E199491D89}"/>
          </ac:spMkLst>
        </pc:spChg>
        <pc:spChg chg="mod">
          <ac:chgData name="Ionut - Cristian Canciu" userId="34a19774-0046-403b-bc0d-e845e61453e8" providerId="ADAL" clId="{CE9FB256-744B-4408-9504-4A960A636AA4}" dt="2024-03-21T21:17:13.355" v="6596" actId="34135"/>
          <ac:spMkLst>
            <pc:docMk/>
            <pc:sldMk cId="2311281239" sldId="312"/>
            <ac:spMk id="3" creationId="{5DB23205-1719-4B43-A690-268E347D390E}"/>
          </ac:spMkLst>
        </pc:spChg>
        <pc:spChg chg="del mod">
          <ac:chgData name="Ionut - Cristian Canciu" userId="34a19774-0046-403b-bc0d-e845e61453e8" providerId="ADAL" clId="{CE9FB256-744B-4408-9504-4A960A636AA4}" dt="2024-03-15T00:52:19.318" v="3584" actId="478"/>
          <ac:spMkLst>
            <pc:docMk/>
            <pc:sldMk cId="2311281239" sldId="312"/>
            <ac:spMk id="4" creationId="{D4D93D61-A054-E0B1-1B89-E54B1314B2C6}"/>
          </ac:spMkLst>
        </pc:spChg>
        <pc:spChg chg="mod">
          <ac:chgData name="Ionut - Cristian Canciu" userId="34a19774-0046-403b-bc0d-e845e61453e8" providerId="ADAL" clId="{CE9FB256-744B-4408-9504-4A960A636AA4}" dt="2024-03-21T21:17:13.355" v="6596" actId="34135"/>
          <ac:spMkLst>
            <pc:docMk/>
            <pc:sldMk cId="2311281239" sldId="312"/>
            <ac:spMk id="5" creationId="{3CC5C9BC-CDF3-F33D-2DCE-5B9BEC5C3217}"/>
          </ac:spMkLst>
        </pc:spChg>
        <pc:picChg chg="mod">
          <ac:chgData name="Ionut - Cristian Canciu" userId="34a19774-0046-403b-bc0d-e845e61453e8" providerId="ADAL" clId="{CE9FB256-744B-4408-9504-4A960A636AA4}" dt="2024-03-21T21:17:13.355" v="6596" actId="34135"/>
          <ac:picMkLst>
            <pc:docMk/>
            <pc:sldMk cId="2311281239" sldId="312"/>
            <ac:picMk id="6" creationId="{FE130EDC-6F0A-417B-A698-CF2C65F0A3B3}"/>
          </ac:picMkLst>
        </pc:picChg>
        <pc:picChg chg="mod">
          <ac:chgData name="Ionut - Cristian Canciu" userId="34a19774-0046-403b-bc0d-e845e61453e8" providerId="ADAL" clId="{CE9FB256-744B-4408-9504-4A960A636AA4}" dt="2024-03-21T21:17:13.355" v="6596" actId="34135"/>
          <ac:picMkLst>
            <pc:docMk/>
            <pc:sldMk cId="2311281239" sldId="312"/>
            <ac:picMk id="7" creationId="{4214F0A3-5A35-562A-E342-C0392A7324F1}"/>
          </ac:picMkLst>
        </pc:picChg>
      </pc:sldChg>
      <pc:sldChg chg="delSp modSp add mod">
        <pc:chgData name="Ionut - Cristian Canciu" userId="34a19774-0046-403b-bc0d-e845e61453e8" providerId="ADAL" clId="{CE9FB256-744B-4408-9504-4A960A636AA4}" dt="2024-03-21T21:17:17.547" v="6597" actId="34135"/>
        <pc:sldMkLst>
          <pc:docMk/>
          <pc:sldMk cId="221567894" sldId="313"/>
        </pc:sldMkLst>
        <pc:spChg chg="mod">
          <ac:chgData name="Ionut - Cristian Canciu" userId="34a19774-0046-403b-bc0d-e845e61453e8" providerId="ADAL" clId="{CE9FB256-744B-4408-9504-4A960A636AA4}" dt="2024-03-21T21:17:17.547" v="6597" actId="34135"/>
          <ac:spMkLst>
            <pc:docMk/>
            <pc:sldMk cId="221567894" sldId="313"/>
            <ac:spMk id="2" creationId="{D78D0989-E3E5-41DB-A78D-61E199491D89}"/>
          </ac:spMkLst>
        </pc:spChg>
        <pc:spChg chg="mod">
          <ac:chgData name="Ionut - Cristian Canciu" userId="34a19774-0046-403b-bc0d-e845e61453e8" providerId="ADAL" clId="{CE9FB256-744B-4408-9504-4A960A636AA4}" dt="2024-03-21T21:17:17.547" v="6597" actId="34135"/>
          <ac:spMkLst>
            <pc:docMk/>
            <pc:sldMk cId="221567894" sldId="313"/>
            <ac:spMk id="3" creationId="{5DB23205-1719-4B43-A690-268E347D390E}"/>
          </ac:spMkLst>
        </pc:spChg>
        <pc:spChg chg="del mod">
          <ac:chgData name="Ionut - Cristian Canciu" userId="34a19774-0046-403b-bc0d-e845e61453e8" providerId="ADAL" clId="{CE9FB256-744B-4408-9504-4A960A636AA4}" dt="2024-03-15T00:52:21.328" v="3585" actId="478"/>
          <ac:spMkLst>
            <pc:docMk/>
            <pc:sldMk cId="221567894" sldId="313"/>
            <ac:spMk id="4" creationId="{D4D93D61-A054-E0B1-1B89-E54B1314B2C6}"/>
          </ac:spMkLst>
        </pc:spChg>
        <pc:spChg chg="mod">
          <ac:chgData name="Ionut - Cristian Canciu" userId="34a19774-0046-403b-bc0d-e845e61453e8" providerId="ADAL" clId="{CE9FB256-744B-4408-9504-4A960A636AA4}" dt="2024-03-21T21:17:17.547" v="6597" actId="34135"/>
          <ac:spMkLst>
            <pc:docMk/>
            <pc:sldMk cId="221567894" sldId="313"/>
            <ac:spMk id="5" creationId="{818948B8-4503-6C49-32A5-356344678F25}"/>
          </ac:spMkLst>
        </pc:spChg>
        <pc:picChg chg="mod">
          <ac:chgData name="Ionut - Cristian Canciu" userId="34a19774-0046-403b-bc0d-e845e61453e8" providerId="ADAL" clId="{CE9FB256-744B-4408-9504-4A960A636AA4}" dt="2024-03-21T21:17:17.547" v="6597" actId="34135"/>
          <ac:picMkLst>
            <pc:docMk/>
            <pc:sldMk cId="221567894" sldId="313"/>
            <ac:picMk id="6" creationId="{FE130EDC-6F0A-417B-A698-CF2C65F0A3B3}"/>
          </ac:picMkLst>
        </pc:picChg>
        <pc:picChg chg="mod">
          <ac:chgData name="Ionut - Cristian Canciu" userId="34a19774-0046-403b-bc0d-e845e61453e8" providerId="ADAL" clId="{CE9FB256-744B-4408-9504-4A960A636AA4}" dt="2024-03-21T21:17:17.547" v="6597" actId="34135"/>
          <ac:picMkLst>
            <pc:docMk/>
            <pc:sldMk cId="221567894" sldId="313"/>
            <ac:picMk id="7" creationId="{4214F0A3-5A35-562A-E342-C0392A7324F1}"/>
          </ac:picMkLst>
        </pc:picChg>
      </pc:sldChg>
      <pc:sldChg chg="delSp modSp add mod ord">
        <pc:chgData name="Ionut - Cristian Canciu" userId="34a19774-0046-403b-bc0d-e845e61453e8" providerId="ADAL" clId="{CE9FB256-744B-4408-9504-4A960A636AA4}" dt="2024-03-21T21:27:14.950" v="6619" actId="20577"/>
        <pc:sldMkLst>
          <pc:docMk/>
          <pc:sldMk cId="230973133" sldId="314"/>
        </pc:sldMkLst>
        <pc:spChg chg="mod">
          <ac:chgData name="Ionut - Cristian Canciu" userId="34a19774-0046-403b-bc0d-e845e61453e8" providerId="ADAL" clId="{CE9FB256-744B-4408-9504-4A960A636AA4}" dt="2024-03-21T21:17:26.035" v="6599" actId="34135"/>
          <ac:spMkLst>
            <pc:docMk/>
            <pc:sldMk cId="230973133" sldId="314"/>
            <ac:spMk id="2" creationId="{D78D0989-E3E5-41DB-A78D-61E199491D89}"/>
          </ac:spMkLst>
        </pc:spChg>
        <pc:spChg chg="mod">
          <ac:chgData name="Ionut - Cristian Canciu" userId="34a19774-0046-403b-bc0d-e845e61453e8" providerId="ADAL" clId="{CE9FB256-744B-4408-9504-4A960A636AA4}" dt="2024-03-21T21:27:14.950" v="6619" actId="20577"/>
          <ac:spMkLst>
            <pc:docMk/>
            <pc:sldMk cId="230973133" sldId="314"/>
            <ac:spMk id="3" creationId="{5DB23205-1719-4B43-A690-268E347D390E}"/>
          </ac:spMkLst>
        </pc:spChg>
        <pc:spChg chg="del">
          <ac:chgData name="Ionut - Cristian Canciu" userId="34a19774-0046-403b-bc0d-e845e61453e8" providerId="ADAL" clId="{CE9FB256-744B-4408-9504-4A960A636AA4}" dt="2024-03-15T00:52:27.252" v="3587" actId="478"/>
          <ac:spMkLst>
            <pc:docMk/>
            <pc:sldMk cId="230973133" sldId="314"/>
            <ac:spMk id="4" creationId="{D4D93D61-A054-E0B1-1B89-E54B1314B2C6}"/>
          </ac:spMkLst>
        </pc:spChg>
        <pc:spChg chg="mod">
          <ac:chgData name="Ionut - Cristian Canciu" userId="34a19774-0046-403b-bc0d-e845e61453e8" providerId="ADAL" clId="{CE9FB256-744B-4408-9504-4A960A636AA4}" dt="2024-03-21T21:17:26.035" v="6599" actId="34135"/>
          <ac:spMkLst>
            <pc:docMk/>
            <pc:sldMk cId="230973133" sldId="314"/>
            <ac:spMk id="5" creationId="{75FB1EC1-CF33-AB00-25B2-9D5493E923C7}"/>
          </ac:spMkLst>
        </pc:spChg>
        <pc:picChg chg="mod">
          <ac:chgData name="Ionut - Cristian Canciu" userId="34a19774-0046-403b-bc0d-e845e61453e8" providerId="ADAL" clId="{CE9FB256-744B-4408-9504-4A960A636AA4}" dt="2024-03-21T21:17:26.035" v="6599" actId="34135"/>
          <ac:picMkLst>
            <pc:docMk/>
            <pc:sldMk cId="230973133" sldId="314"/>
            <ac:picMk id="6" creationId="{FE130EDC-6F0A-417B-A698-CF2C65F0A3B3}"/>
          </ac:picMkLst>
        </pc:picChg>
        <pc:picChg chg="mod">
          <ac:chgData name="Ionut - Cristian Canciu" userId="34a19774-0046-403b-bc0d-e845e61453e8" providerId="ADAL" clId="{CE9FB256-744B-4408-9504-4A960A636AA4}" dt="2024-03-21T21:17:26.035" v="6599" actId="34135"/>
          <ac:picMkLst>
            <pc:docMk/>
            <pc:sldMk cId="230973133" sldId="314"/>
            <ac:picMk id="7" creationId="{4214F0A3-5A35-562A-E342-C0392A7324F1}"/>
          </ac:picMkLst>
        </pc:picChg>
        <pc:picChg chg="mod">
          <ac:chgData name="Ionut - Cristian Canciu" userId="34a19774-0046-403b-bc0d-e845e61453e8" providerId="ADAL" clId="{CE9FB256-744B-4408-9504-4A960A636AA4}" dt="2024-03-21T21:17:26.035" v="6599" actId="34135"/>
          <ac:picMkLst>
            <pc:docMk/>
            <pc:sldMk cId="230973133" sldId="314"/>
            <ac:picMk id="8" creationId="{335E791B-2318-6495-8841-19452F489DF2}"/>
          </ac:picMkLst>
        </pc:picChg>
      </pc:sldChg>
      <pc:sldChg chg="addSp delSp modSp add mod ord modAnim">
        <pc:chgData name="Ionut - Cristian Canciu" userId="34a19774-0046-403b-bc0d-e845e61453e8" providerId="ADAL" clId="{CE9FB256-744B-4408-9504-4A960A636AA4}" dt="2024-03-21T21:31:34.175" v="6657"/>
        <pc:sldMkLst>
          <pc:docMk/>
          <pc:sldMk cId="3606545188" sldId="315"/>
        </pc:sldMkLst>
        <pc:spChg chg="mod">
          <ac:chgData name="Ionut - Cristian Canciu" userId="34a19774-0046-403b-bc0d-e845e61453e8" providerId="ADAL" clId="{CE9FB256-744B-4408-9504-4A960A636AA4}" dt="2024-03-21T21:17:38.630" v="6602" actId="34135"/>
          <ac:spMkLst>
            <pc:docMk/>
            <pc:sldMk cId="3606545188" sldId="315"/>
            <ac:spMk id="2" creationId="{D78D0989-E3E5-41DB-A78D-61E199491D89}"/>
          </ac:spMkLst>
        </pc:spChg>
        <pc:spChg chg="mod">
          <ac:chgData name="Ionut - Cristian Canciu" userId="34a19774-0046-403b-bc0d-e845e61453e8" providerId="ADAL" clId="{CE9FB256-744B-4408-9504-4A960A636AA4}" dt="2024-03-21T21:31:34.175" v="6657"/>
          <ac:spMkLst>
            <pc:docMk/>
            <pc:sldMk cId="3606545188" sldId="315"/>
            <ac:spMk id="3" creationId="{5DB23205-1719-4B43-A690-268E347D390E}"/>
          </ac:spMkLst>
        </pc:spChg>
        <pc:spChg chg="del">
          <ac:chgData name="Ionut - Cristian Canciu" userId="34a19774-0046-403b-bc0d-e845e61453e8" providerId="ADAL" clId="{CE9FB256-744B-4408-9504-4A960A636AA4}" dt="2024-03-15T00:52:33.419" v="3590" actId="478"/>
          <ac:spMkLst>
            <pc:docMk/>
            <pc:sldMk cId="3606545188" sldId="315"/>
            <ac:spMk id="4" creationId="{D4D93D61-A054-E0B1-1B89-E54B1314B2C6}"/>
          </ac:spMkLst>
        </pc:spChg>
        <pc:spChg chg="add mod">
          <ac:chgData name="Ionut - Cristian Canciu" userId="34a19774-0046-403b-bc0d-e845e61453e8" providerId="ADAL" clId="{CE9FB256-744B-4408-9504-4A960A636AA4}" dt="2024-03-21T21:17:38.630" v="6602" actId="34135"/>
          <ac:spMkLst>
            <pc:docMk/>
            <pc:sldMk cId="3606545188" sldId="315"/>
            <ac:spMk id="8" creationId="{AE2CD126-A9F8-E948-5C97-09FE2FBAEB6B}"/>
          </ac:spMkLst>
        </pc:spChg>
        <pc:spChg chg="add mod">
          <ac:chgData name="Ionut - Cristian Canciu" userId="34a19774-0046-403b-bc0d-e845e61453e8" providerId="ADAL" clId="{CE9FB256-744B-4408-9504-4A960A636AA4}" dt="2024-03-21T21:17:38.630" v="6602" actId="34135"/>
          <ac:spMkLst>
            <pc:docMk/>
            <pc:sldMk cId="3606545188" sldId="315"/>
            <ac:spMk id="9" creationId="{5F463352-E156-C1E2-CA45-B48BFC28039A}"/>
          </ac:spMkLst>
        </pc:spChg>
        <pc:spChg chg="mod">
          <ac:chgData name="Ionut - Cristian Canciu" userId="34a19774-0046-403b-bc0d-e845e61453e8" providerId="ADAL" clId="{CE9FB256-744B-4408-9504-4A960A636AA4}" dt="2024-03-21T21:17:38.630" v="6602" actId="34135"/>
          <ac:spMkLst>
            <pc:docMk/>
            <pc:sldMk cId="3606545188" sldId="315"/>
            <ac:spMk id="10" creationId="{B013CD89-ED01-83F2-973B-E1A9C16ABEFF}"/>
          </ac:spMkLst>
        </pc:spChg>
        <pc:picChg chg="add mod">
          <ac:chgData name="Ionut - Cristian Canciu" userId="34a19774-0046-403b-bc0d-e845e61453e8" providerId="ADAL" clId="{CE9FB256-744B-4408-9504-4A960A636AA4}" dt="2024-03-21T21:17:38.630" v="6602" actId="34135"/>
          <ac:picMkLst>
            <pc:docMk/>
            <pc:sldMk cId="3606545188" sldId="315"/>
            <ac:picMk id="5" creationId="{4C1A9E0F-148E-5A76-3723-58B6FAD3DD18}"/>
          </ac:picMkLst>
        </pc:picChg>
        <pc:picChg chg="mod">
          <ac:chgData name="Ionut - Cristian Canciu" userId="34a19774-0046-403b-bc0d-e845e61453e8" providerId="ADAL" clId="{CE9FB256-744B-4408-9504-4A960A636AA4}" dt="2024-03-21T21:17:38.630" v="6602" actId="34135"/>
          <ac:picMkLst>
            <pc:docMk/>
            <pc:sldMk cId="3606545188" sldId="315"/>
            <ac:picMk id="6" creationId="{FE130EDC-6F0A-417B-A698-CF2C65F0A3B3}"/>
          </ac:picMkLst>
        </pc:picChg>
        <pc:picChg chg="mod">
          <ac:chgData name="Ionut - Cristian Canciu" userId="34a19774-0046-403b-bc0d-e845e61453e8" providerId="ADAL" clId="{CE9FB256-744B-4408-9504-4A960A636AA4}" dt="2024-03-21T21:17:38.630" v="6602" actId="34135"/>
          <ac:picMkLst>
            <pc:docMk/>
            <pc:sldMk cId="3606545188" sldId="315"/>
            <ac:picMk id="7" creationId="{4214F0A3-5A35-562A-E342-C0392A7324F1}"/>
          </ac:picMkLst>
        </pc:picChg>
      </pc:sldChg>
      <pc:sldChg chg="addSp delSp modSp add mod delAnim">
        <pc:chgData name="Ionut - Cristian Canciu" userId="34a19774-0046-403b-bc0d-e845e61453e8" providerId="ADAL" clId="{CE9FB256-744B-4408-9504-4A960A636AA4}" dt="2024-03-21T21:17:58.176" v="6605" actId="34135"/>
        <pc:sldMkLst>
          <pc:docMk/>
          <pc:sldMk cId="761128312" sldId="316"/>
        </pc:sldMkLst>
        <pc:spChg chg="mod">
          <ac:chgData name="Ionut - Cristian Canciu" userId="34a19774-0046-403b-bc0d-e845e61453e8" providerId="ADAL" clId="{CE9FB256-744B-4408-9504-4A960A636AA4}" dt="2024-03-21T21:17:58.176" v="6605" actId="34135"/>
          <ac:spMkLst>
            <pc:docMk/>
            <pc:sldMk cId="761128312" sldId="316"/>
            <ac:spMk id="2" creationId="{D78D0989-E3E5-41DB-A78D-61E199491D89}"/>
          </ac:spMkLst>
        </pc:spChg>
        <pc:spChg chg="del mod">
          <ac:chgData name="Ionut - Cristian Canciu" userId="34a19774-0046-403b-bc0d-e845e61453e8" providerId="ADAL" clId="{CE9FB256-744B-4408-9504-4A960A636AA4}" dt="2024-03-15T00:31:12.952" v="3338" actId="22"/>
          <ac:spMkLst>
            <pc:docMk/>
            <pc:sldMk cId="761128312" sldId="316"/>
            <ac:spMk id="3" creationId="{5DB23205-1719-4B43-A690-268E347D390E}"/>
          </ac:spMkLst>
        </pc:spChg>
        <pc:spChg chg="add mod">
          <ac:chgData name="Ionut - Cristian Canciu" userId="34a19774-0046-403b-bc0d-e845e61453e8" providerId="ADAL" clId="{CE9FB256-744B-4408-9504-4A960A636AA4}" dt="2024-03-21T21:17:58.176" v="6605" actId="34135"/>
          <ac:spMkLst>
            <pc:docMk/>
            <pc:sldMk cId="761128312" sldId="316"/>
            <ac:spMk id="3" creationId="{DE585972-3AD5-0997-C436-621DF536BD24}"/>
          </ac:spMkLst>
        </pc:spChg>
        <pc:spChg chg="add mod">
          <ac:chgData name="Ionut - Cristian Canciu" userId="34a19774-0046-403b-bc0d-e845e61453e8" providerId="ADAL" clId="{CE9FB256-744B-4408-9504-4A960A636AA4}" dt="2024-03-21T21:17:58.176" v="6605" actId="34135"/>
          <ac:spMkLst>
            <pc:docMk/>
            <pc:sldMk cId="761128312" sldId="316"/>
            <ac:spMk id="4" creationId="{282B2DEB-7E6B-8935-91A0-E1B251298896}"/>
          </ac:spMkLst>
        </pc:spChg>
        <pc:spChg chg="del">
          <ac:chgData name="Ionut - Cristian Canciu" userId="34a19774-0046-403b-bc0d-e845e61453e8" providerId="ADAL" clId="{CE9FB256-744B-4408-9504-4A960A636AA4}" dt="2024-03-15T00:52:37.596" v="3592" actId="478"/>
          <ac:spMkLst>
            <pc:docMk/>
            <pc:sldMk cId="761128312" sldId="316"/>
            <ac:spMk id="4" creationId="{D4D93D61-A054-E0B1-1B89-E54B1314B2C6}"/>
          </ac:spMkLst>
        </pc:spChg>
        <pc:spChg chg="add mod">
          <ac:chgData name="Ionut - Cristian Canciu" userId="34a19774-0046-403b-bc0d-e845e61453e8" providerId="ADAL" clId="{CE9FB256-744B-4408-9504-4A960A636AA4}" dt="2024-03-21T21:17:58.176" v="6605" actId="34135"/>
          <ac:spMkLst>
            <pc:docMk/>
            <pc:sldMk cId="761128312" sldId="316"/>
            <ac:spMk id="5" creationId="{8974BA5F-DA82-0C51-F418-384486673D80}"/>
          </ac:spMkLst>
        </pc:spChg>
        <pc:spChg chg="del">
          <ac:chgData name="Ionut - Cristian Canciu" userId="34a19774-0046-403b-bc0d-e845e61453e8" providerId="ADAL" clId="{CE9FB256-744B-4408-9504-4A960A636AA4}" dt="2024-03-15T00:31:01.279" v="3334" actId="478"/>
          <ac:spMkLst>
            <pc:docMk/>
            <pc:sldMk cId="761128312" sldId="316"/>
            <ac:spMk id="8" creationId="{AE2CD126-A9F8-E948-5C97-09FE2FBAEB6B}"/>
          </ac:spMkLst>
        </pc:spChg>
        <pc:spChg chg="del">
          <ac:chgData name="Ionut - Cristian Canciu" userId="34a19774-0046-403b-bc0d-e845e61453e8" providerId="ADAL" clId="{CE9FB256-744B-4408-9504-4A960A636AA4}" dt="2024-03-15T00:31:01.915" v="3335" actId="478"/>
          <ac:spMkLst>
            <pc:docMk/>
            <pc:sldMk cId="761128312" sldId="316"/>
            <ac:spMk id="9" creationId="{5F463352-E156-C1E2-CA45-B48BFC28039A}"/>
          </ac:spMkLst>
        </pc:spChg>
        <pc:spChg chg="mod">
          <ac:chgData name="Ionut - Cristian Canciu" userId="34a19774-0046-403b-bc0d-e845e61453e8" providerId="ADAL" clId="{CE9FB256-744B-4408-9504-4A960A636AA4}" dt="2024-03-21T21:17:58.176" v="6605" actId="34135"/>
          <ac:spMkLst>
            <pc:docMk/>
            <pc:sldMk cId="761128312" sldId="316"/>
            <ac:spMk id="9" creationId="{F4A6791E-F2E8-6820-B051-EF1BC5635D23}"/>
          </ac:spMkLst>
        </pc:spChg>
        <pc:picChg chg="del">
          <ac:chgData name="Ionut - Cristian Canciu" userId="34a19774-0046-403b-bc0d-e845e61453e8" providerId="ADAL" clId="{CE9FB256-744B-4408-9504-4A960A636AA4}" dt="2024-03-15T00:31:00.123" v="3333" actId="478"/>
          <ac:picMkLst>
            <pc:docMk/>
            <pc:sldMk cId="761128312" sldId="316"/>
            <ac:picMk id="5" creationId="{4C1A9E0F-148E-5A76-3723-58B6FAD3DD18}"/>
          </ac:picMkLst>
        </pc:picChg>
        <pc:picChg chg="mod">
          <ac:chgData name="Ionut - Cristian Canciu" userId="34a19774-0046-403b-bc0d-e845e61453e8" providerId="ADAL" clId="{CE9FB256-744B-4408-9504-4A960A636AA4}" dt="2024-03-21T21:17:58.176" v="6605" actId="34135"/>
          <ac:picMkLst>
            <pc:docMk/>
            <pc:sldMk cId="761128312" sldId="316"/>
            <ac:picMk id="6" creationId="{FE130EDC-6F0A-417B-A698-CF2C65F0A3B3}"/>
          </ac:picMkLst>
        </pc:picChg>
        <pc:picChg chg="mod">
          <ac:chgData name="Ionut - Cristian Canciu" userId="34a19774-0046-403b-bc0d-e845e61453e8" providerId="ADAL" clId="{CE9FB256-744B-4408-9504-4A960A636AA4}" dt="2024-03-21T21:17:58.176" v="6605" actId="34135"/>
          <ac:picMkLst>
            <pc:docMk/>
            <pc:sldMk cId="761128312" sldId="316"/>
            <ac:picMk id="7" creationId="{4214F0A3-5A35-562A-E342-C0392A7324F1}"/>
          </ac:picMkLst>
        </pc:picChg>
        <pc:picChg chg="add mod ord">
          <ac:chgData name="Ionut - Cristian Canciu" userId="34a19774-0046-403b-bc0d-e845e61453e8" providerId="ADAL" clId="{CE9FB256-744B-4408-9504-4A960A636AA4}" dt="2024-03-21T21:17:58.176" v="6605" actId="34135"/>
          <ac:picMkLst>
            <pc:docMk/>
            <pc:sldMk cId="761128312" sldId="316"/>
            <ac:picMk id="11" creationId="{812935D3-A7CD-BBC1-9C9A-1243B0428339}"/>
          </ac:picMkLst>
        </pc:picChg>
      </pc:sldChg>
      <pc:sldChg chg="addSp delSp modSp add mod ord">
        <pc:chgData name="Ionut - Cristian Canciu" userId="34a19774-0046-403b-bc0d-e845e61453e8" providerId="ADAL" clId="{CE9FB256-744B-4408-9504-4A960A636AA4}" dt="2024-03-15T01:09:09.277" v="3804" actId="255"/>
        <pc:sldMkLst>
          <pc:docMk/>
          <pc:sldMk cId="2039252463" sldId="317"/>
        </pc:sldMkLst>
        <pc:spChg chg="mod">
          <ac:chgData name="Ionut - Cristian Canciu" userId="34a19774-0046-403b-bc0d-e845e61453e8" providerId="ADAL" clId="{CE9FB256-744B-4408-9504-4A960A636AA4}" dt="2024-03-15T01:00:25.807" v="3631" actId="20577"/>
          <ac:spMkLst>
            <pc:docMk/>
            <pc:sldMk cId="2039252463" sldId="317"/>
            <ac:spMk id="2" creationId="{D78D0989-E3E5-41DB-A78D-61E199491D89}"/>
          </ac:spMkLst>
        </pc:spChg>
        <pc:spChg chg="del">
          <ac:chgData name="Ionut - Cristian Canciu" userId="34a19774-0046-403b-bc0d-e845e61453e8" providerId="ADAL" clId="{CE9FB256-744B-4408-9504-4A960A636AA4}" dt="2024-03-15T00:52:35.322" v="3591" actId="478"/>
          <ac:spMkLst>
            <pc:docMk/>
            <pc:sldMk cId="2039252463" sldId="317"/>
            <ac:spMk id="4" creationId="{D4D93D61-A054-E0B1-1B89-E54B1314B2C6}"/>
          </ac:spMkLst>
        </pc:spChg>
        <pc:spChg chg="add mod">
          <ac:chgData name="Ionut - Cristian Canciu" userId="34a19774-0046-403b-bc0d-e845e61453e8" providerId="ADAL" clId="{CE9FB256-744B-4408-9504-4A960A636AA4}" dt="2024-03-15T01:09:09.277" v="3804" actId="255"/>
          <ac:spMkLst>
            <pc:docMk/>
            <pc:sldMk cId="2039252463" sldId="317"/>
            <ac:spMk id="5" creationId="{2B1867A9-6855-6266-6BD8-1482542F02AF}"/>
          </ac:spMkLst>
        </pc:spChg>
        <pc:picChg chg="del mod">
          <ac:chgData name="Ionut - Cristian Canciu" userId="34a19774-0046-403b-bc0d-e845e61453e8" providerId="ADAL" clId="{CE9FB256-744B-4408-9504-4A960A636AA4}" dt="2024-03-15T01:01:16.839" v="3632" actId="478"/>
          <ac:picMkLst>
            <pc:docMk/>
            <pc:sldMk cId="2039252463" sldId="317"/>
            <ac:picMk id="11" creationId="{812935D3-A7CD-BBC1-9C9A-1243B0428339}"/>
          </ac:picMkLst>
        </pc:picChg>
      </pc:sldChg>
      <pc:sldChg chg="addSp delSp modSp add mod">
        <pc:chgData name="Ionut - Cristian Canciu" userId="34a19774-0046-403b-bc0d-e845e61453e8" providerId="ADAL" clId="{CE9FB256-744B-4408-9504-4A960A636AA4}" dt="2024-03-21T21:18:04.760" v="6606" actId="34135"/>
        <pc:sldMkLst>
          <pc:docMk/>
          <pc:sldMk cId="2487633623" sldId="318"/>
        </pc:sldMkLst>
        <pc:spChg chg="mod">
          <ac:chgData name="Ionut - Cristian Canciu" userId="34a19774-0046-403b-bc0d-e845e61453e8" providerId="ADAL" clId="{CE9FB256-744B-4408-9504-4A960A636AA4}" dt="2024-03-21T21:18:04.760" v="6606" actId="34135"/>
          <ac:spMkLst>
            <pc:docMk/>
            <pc:sldMk cId="2487633623" sldId="318"/>
            <ac:spMk id="2" creationId="{D78D0989-E3E5-41DB-A78D-61E199491D89}"/>
          </ac:spMkLst>
        </pc:spChg>
        <pc:spChg chg="add mod">
          <ac:chgData name="Ionut - Cristian Canciu" userId="34a19774-0046-403b-bc0d-e845e61453e8" providerId="ADAL" clId="{CE9FB256-744B-4408-9504-4A960A636AA4}" dt="2024-03-21T21:18:04.760" v="6606" actId="34135"/>
          <ac:spMkLst>
            <pc:docMk/>
            <pc:sldMk cId="2487633623" sldId="318"/>
            <ac:spMk id="3" creationId="{B38F4DBB-FE23-71CE-3D32-21F4473CD0F3}"/>
          </ac:spMkLst>
        </pc:spChg>
        <pc:spChg chg="add mod">
          <ac:chgData name="Ionut - Cristian Canciu" userId="34a19774-0046-403b-bc0d-e845e61453e8" providerId="ADAL" clId="{CE9FB256-744B-4408-9504-4A960A636AA4}" dt="2024-03-21T21:18:04.760" v="6606" actId="34135"/>
          <ac:spMkLst>
            <pc:docMk/>
            <pc:sldMk cId="2487633623" sldId="318"/>
            <ac:spMk id="4" creationId="{6CFB76C7-1508-BD32-95C7-966A6387A0E2}"/>
          </ac:spMkLst>
        </pc:spChg>
        <pc:spChg chg="del">
          <ac:chgData name="Ionut - Cristian Canciu" userId="34a19774-0046-403b-bc0d-e845e61453e8" providerId="ADAL" clId="{CE9FB256-744B-4408-9504-4A960A636AA4}" dt="2024-03-15T00:52:40.849" v="3593" actId="478"/>
          <ac:spMkLst>
            <pc:docMk/>
            <pc:sldMk cId="2487633623" sldId="318"/>
            <ac:spMk id="4" creationId="{D4D93D61-A054-E0B1-1B89-E54B1314B2C6}"/>
          </ac:spMkLst>
        </pc:spChg>
        <pc:spChg chg="add mod">
          <ac:chgData name="Ionut - Cristian Canciu" userId="34a19774-0046-403b-bc0d-e845e61453e8" providerId="ADAL" clId="{CE9FB256-744B-4408-9504-4A960A636AA4}" dt="2024-03-21T21:18:04.760" v="6606" actId="34135"/>
          <ac:spMkLst>
            <pc:docMk/>
            <pc:sldMk cId="2487633623" sldId="318"/>
            <ac:spMk id="5" creationId="{514DA4F7-A061-EEF9-71C1-76836E4AF8D9}"/>
          </ac:spMkLst>
        </pc:spChg>
        <pc:spChg chg="add del mod">
          <ac:chgData name="Ionut - Cristian Canciu" userId="34a19774-0046-403b-bc0d-e845e61453e8" providerId="ADAL" clId="{CE9FB256-744B-4408-9504-4A960A636AA4}" dt="2024-03-15T00:33:17.008" v="3491" actId="478"/>
          <ac:spMkLst>
            <pc:docMk/>
            <pc:sldMk cId="2487633623" sldId="318"/>
            <ac:spMk id="5" creationId="{579EF679-F16F-5B22-B914-0F5065B4AF67}"/>
          </ac:spMkLst>
        </pc:spChg>
        <pc:spChg chg="add mod">
          <ac:chgData name="Ionut - Cristian Canciu" userId="34a19774-0046-403b-bc0d-e845e61453e8" providerId="ADAL" clId="{CE9FB256-744B-4408-9504-4A960A636AA4}" dt="2024-03-21T21:18:04.760" v="6606" actId="34135"/>
          <ac:spMkLst>
            <pc:docMk/>
            <pc:sldMk cId="2487633623" sldId="318"/>
            <ac:spMk id="8" creationId="{A55FB240-66A2-D925-9E9D-156BAC6C05FF}"/>
          </ac:spMkLst>
        </pc:spChg>
        <pc:spChg chg="mod">
          <ac:chgData name="Ionut - Cristian Canciu" userId="34a19774-0046-403b-bc0d-e845e61453e8" providerId="ADAL" clId="{CE9FB256-744B-4408-9504-4A960A636AA4}" dt="2024-03-21T21:18:04.760" v="6606" actId="34135"/>
          <ac:spMkLst>
            <pc:docMk/>
            <pc:sldMk cId="2487633623" sldId="318"/>
            <ac:spMk id="11" creationId="{56231A61-133D-4155-E18D-DE8F822CA396}"/>
          </ac:spMkLst>
        </pc:spChg>
        <pc:picChg chg="mod">
          <ac:chgData name="Ionut - Cristian Canciu" userId="34a19774-0046-403b-bc0d-e845e61453e8" providerId="ADAL" clId="{CE9FB256-744B-4408-9504-4A960A636AA4}" dt="2024-03-21T21:18:04.760" v="6606" actId="34135"/>
          <ac:picMkLst>
            <pc:docMk/>
            <pc:sldMk cId="2487633623" sldId="318"/>
            <ac:picMk id="6" creationId="{FE130EDC-6F0A-417B-A698-CF2C65F0A3B3}"/>
          </ac:picMkLst>
        </pc:picChg>
        <pc:picChg chg="mod">
          <ac:chgData name="Ionut - Cristian Canciu" userId="34a19774-0046-403b-bc0d-e845e61453e8" providerId="ADAL" clId="{CE9FB256-744B-4408-9504-4A960A636AA4}" dt="2024-03-21T21:18:04.760" v="6606" actId="34135"/>
          <ac:picMkLst>
            <pc:docMk/>
            <pc:sldMk cId="2487633623" sldId="318"/>
            <ac:picMk id="7" creationId="{4214F0A3-5A35-562A-E342-C0392A7324F1}"/>
          </ac:picMkLst>
        </pc:picChg>
        <pc:picChg chg="add mod">
          <ac:chgData name="Ionut - Cristian Canciu" userId="34a19774-0046-403b-bc0d-e845e61453e8" providerId="ADAL" clId="{CE9FB256-744B-4408-9504-4A960A636AA4}" dt="2024-03-21T21:18:04.760" v="6606" actId="34135"/>
          <ac:picMkLst>
            <pc:docMk/>
            <pc:sldMk cId="2487633623" sldId="318"/>
            <ac:picMk id="9" creationId="{31A17717-503D-6D83-D072-CA22AB23BA20}"/>
          </ac:picMkLst>
        </pc:picChg>
        <pc:picChg chg="del mod">
          <ac:chgData name="Ionut - Cristian Canciu" userId="34a19774-0046-403b-bc0d-e845e61453e8" providerId="ADAL" clId="{CE9FB256-744B-4408-9504-4A960A636AA4}" dt="2024-03-15T00:33:10.673" v="3487" actId="478"/>
          <ac:picMkLst>
            <pc:docMk/>
            <pc:sldMk cId="2487633623" sldId="318"/>
            <ac:picMk id="11" creationId="{812935D3-A7CD-BBC1-9C9A-1243B0428339}"/>
          </ac:picMkLst>
        </pc:picChg>
      </pc:sldChg>
      <pc:sldChg chg="addSp delSp modSp add mod modNotesTx">
        <pc:chgData name="Ionut - Cristian Canciu" userId="34a19774-0046-403b-bc0d-e845e61453e8" providerId="ADAL" clId="{CE9FB256-744B-4408-9504-4A960A636AA4}" dt="2024-03-15T10:17:39.160" v="4584"/>
        <pc:sldMkLst>
          <pc:docMk/>
          <pc:sldMk cId="947711806" sldId="319"/>
        </pc:sldMkLst>
        <pc:spChg chg="mod">
          <ac:chgData name="Ionut - Cristian Canciu" userId="34a19774-0046-403b-bc0d-e845e61453e8" providerId="ADAL" clId="{CE9FB256-744B-4408-9504-4A960A636AA4}" dt="2024-03-15T00:34:52.232" v="3510" actId="20577"/>
          <ac:spMkLst>
            <pc:docMk/>
            <pc:sldMk cId="947711806" sldId="319"/>
            <ac:spMk id="2" creationId="{D78D0989-E3E5-41DB-A78D-61E199491D89}"/>
          </ac:spMkLst>
        </pc:spChg>
        <pc:spChg chg="add mod">
          <ac:chgData name="Ionut - Cristian Canciu" userId="34a19774-0046-403b-bc0d-e845e61453e8" providerId="ADAL" clId="{CE9FB256-744B-4408-9504-4A960A636AA4}" dt="2024-03-15T10:09:09.382" v="4555" actId="14100"/>
          <ac:spMkLst>
            <pc:docMk/>
            <pc:sldMk cId="947711806" sldId="319"/>
            <ac:spMk id="3" creationId="{A90521DD-5C4C-B9CF-E7C2-4C8409D9EF48}"/>
          </ac:spMkLst>
        </pc:spChg>
        <pc:spChg chg="add mod">
          <ac:chgData name="Ionut - Cristian Canciu" userId="34a19774-0046-403b-bc0d-e845e61453e8" providerId="ADAL" clId="{CE9FB256-744B-4408-9504-4A960A636AA4}" dt="2024-03-15T10:09:19.854" v="4559" actId="1076"/>
          <ac:spMkLst>
            <pc:docMk/>
            <pc:sldMk cId="947711806" sldId="319"/>
            <ac:spMk id="4" creationId="{21A6EC53-5EBB-BA99-EA9B-C1D850B04BE1}"/>
          </ac:spMkLst>
        </pc:spChg>
        <pc:spChg chg="del">
          <ac:chgData name="Ionut - Cristian Canciu" userId="34a19774-0046-403b-bc0d-e845e61453e8" providerId="ADAL" clId="{CE9FB256-744B-4408-9504-4A960A636AA4}" dt="2024-03-15T00:52:43.338" v="3594" actId="478"/>
          <ac:spMkLst>
            <pc:docMk/>
            <pc:sldMk cId="947711806" sldId="319"/>
            <ac:spMk id="4" creationId="{D4D93D61-A054-E0B1-1B89-E54B1314B2C6}"/>
          </ac:spMkLst>
        </pc:spChg>
        <pc:picChg chg="add mod">
          <ac:chgData name="Ionut - Cristian Canciu" userId="34a19774-0046-403b-bc0d-e845e61453e8" providerId="ADAL" clId="{CE9FB256-744B-4408-9504-4A960A636AA4}" dt="2024-03-15T00:35:02.638" v="3514" actId="1076"/>
          <ac:picMkLst>
            <pc:docMk/>
            <pc:sldMk cId="947711806" sldId="319"/>
            <ac:picMk id="5" creationId="{E511D9C3-E8F7-6678-92AB-3A1CB7B99A65}"/>
          </ac:picMkLst>
        </pc:picChg>
        <pc:picChg chg="del mod">
          <ac:chgData name="Ionut - Cristian Canciu" userId="34a19774-0046-403b-bc0d-e845e61453e8" providerId="ADAL" clId="{CE9FB256-744B-4408-9504-4A960A636AA4}" dt="2024-03-15T00:34:58.293" v="3512" actId="478"/>
          <ac:picMkLst>
            <pc:docMk/>
            <pc:sldMk cId="947711806" sldId="319"/>
            <ac:picMk id="9" creationId="{31A17717-503D-6D83-D072-CA22AB23BA20}"/>
          </ac:picMkLst>
        </pc:picChg>
      </pc:sldChg>
      <pc:sldChg chg="addSp modSp add mod">
        <pc:chgData name="Ionut - Cristian Canciu" userId="34a19774-0046-403b-bc0d-e845e61453e8" providerId="ADAL" clId="{CE9FB256-744B-4408-9504-4A960A636AA4}" dt="2024-03-21T21:17:43.289" v="6603" actId="34135"/>
        <pc:sldMkLst>
          <pc:docMk/>
          <pc:sldMk cId="3230065649" sldId="320"/>
        </pc:sldMkLst>
        <pc:spChg chg="mod">
          <ac:chgData name="Ionut - Cristian Canciu" userId="34a19774-0046-403b-bc0d-e845e61453e8" providerId="ADAL" clId="{CE9FB256-744B-4408-9504-4A960A636AA4}" dt="2024-03-21T21:17:43.289" v="6603" actId="34135"/>
          <ac:spMkLst>
            <pc:docMk/>
            <pc:sldMk cId="3230065649" sldId="320"/>
            <ac:spMk id="2" creationId="{D78D0989-E3E5-41DB-A78D-61E199491D89}"/>
          </ac:spMkLst>
        </pc:spChg>
        <pc:spChg chg="add mod">
          <ac:chgData name="Ionut - Cristian Canciu" userId="34a19774-0046-403b-bc0d-e845e61453e8" providerId="ADAL" clId="{CE9FB256-744B-4408-9504-4A960A636AA4}" dt="2024-03-21T21:17:43.289" v="6603" actId="34135"/>
          <ac:spMkLst>
            <pc:docMk/>
            <pc:sldMk cId="3230065649" sldId="320"/>
            <ac:spMk id="3" creationId="{15DA2ECF-2B8A-CC7C-82F8-250D075618D1}"/>
          </ac:spMkLst>
        </pc:spChg>
        <pc:spChg chg="add mod">
          <ac:chgData name="Ionut - Cristian Canciu" userId="34a19774-0046-403b-bc0d-e845e61453e8" providerId="ADAL" clId="{CE9FB256-744B-4408-9504-4A960A636AA4}" dt="2024-03-21T21:17:43.289" v="6603" actId="34135"/>
          <ac:spMkLst>
            <pc:docMk/>
            <pc:sldMk cId="3230065649" sldId="320"/>
            <ac:spMk id="4" creationId="{DF76113A-81FC-F9E7-6B9F-ADB922476693}"/>
          </ac:spMkLst>
        </pc:spChg>
        <pc:spChg chg="mod">
          <ac:chgData name="Ionut - Cristian Canciu" userId="34a19774-0046-403b-bc0d-e845e61453e8" providerId="ADAL" clId="{CE9FB256-744B-4408-9504-4A960A636AA4}" dt="2024-03-21T21:17:43.289" v="6603" actId="34135"/>
          <ac:spMkLst>
            <pc:docMk/>
            <pc:sldMk cId="3230065649" sldId="320"/>
            <ac:spMk id="8" creationId="{CF41DC34-AB52-B9D2-C60C-33BFD09DCCCA}"/>
          </ac:spMkLst>
        </pc:spChg>
        <pc:picChg chg="mod">
          <ac:chgData name="Ionut - Cristian Canciu" userId="34a19774-0046-403b-bc0d-e845e61453e8" providerId="ADAL" clId="{CE9FB256-744B-4408-9504-4A960A636AA4}" dt="2024-03-21T21:17:43.289" v="6603" actId="34135"/>
          <ac:picMkLst>
            <pc:docMk/>
            <pc:sldMk cId="3230065649" sldId="320"/>
            <ac:picMk id="6" creationId="{FE130EDC-6F0A-417B-A698-CF2C65F0A3B3}"/>
          </ac:picMkLst>
        </pc:picChg>
        <pc:picChg chg="mod">
          <ac:chgData name="Ionut - Cristian Canciu" userId="34a19774-0046-403b-bc0d-e845e61453e8" providerId="ADAL" clId="{CE9FB256-744B-4408-9504-4A960A636AA4}" dt="2024-03-21T21:17:43.289" v="6603" actId="34135"/>
          <ac:picMkLst>
            <pc:docMk/>
            <pc:sldMk cId="3230065649" sldId="320"/>
            <ac:picMk id="7" creationId="{4214F0A3-5A35-562A-E342-C0392A7324F1}"/>
          </ac:picMkLst>
        </pc:picChg>
        <pc:picChg chg="mod">
          <ac:chgData name="Ionut - Cristian Canciu" userId="34a19774-0046-403b-bc0d-e845e61453e8" providerId="ADAL" clId="{CE9FB256-744B-4408-9504-4A960A636AA4}" dt="2024-03-21T21:17:43.289" v="6603" actId="34135"/>
          <ac:picMkLst>
            <pc:docMk/>
            <pc:sldMk cId="3230065649" sldId="320"/>
            <ac:picMk id="11" creationId="{812935D3-A7CD-BBC1-9C9A-1243B0428339}"/>
          </ac:picMkLst>
        </pc:picChg>
      </pc:sldChg>
      <pc:sldChg chg="modSp add mod ord">
        <pc:chgData name="Ionut - Cristian Canciu" userId="34a19774-0046-403b-bc0d-e845e61453e8" providerId="ADAL" clId="{CE9FB256-744B-4408-9504-4A960A636AA4}" dt="2024-03-21T21:17:46.909" v="6604" actId="34135"/>
        <pc:sldMkLst>
          <pc:docMk/>
          <pc:sldMk cId="2869139703" sldId="321"/>
        </pc:sldMkLst>
        <pc:spChg chg="mod">
          <ac:chgData name="Ionut - Cristian Canciu" userId="34a19774-0046-403b-bc0d-e845e61453e8" providerId="ADAL" clId="{CE9FB256-744B-4408-9504-4A960A636AA4}" dt="2024-03-21T21:17:46.909" v="6604" actId="34135"/>
          <ac:spMkLst>
            <pc:docMk/>
            <pc:sldMk cId="2869139703" sldId="321"/>
            <ac:spMk id="2" creationId="{D78D0989-E3E5-41DB-A78D-61E199491D89}"/>
          </ac:spMkLst>
        </pc:spChg>
        <pc:spChg chg="mod">
          <ac:chgData name="Ionut - Cristian Canciu" userId="34a19774-0046-403b-bc0d-e845e61453e8" providerId="ADAL" clId="{CE9FB256-744B-4408-9504-4A960A636AA4}" dt="2024-03-21T21:17:46.909" v="6604" actId="34135"/>
          <ac:spMkLst>
            <pc:docMk/>
            <pc:sldMk cId="2869139703" sldId="321"/>
            <ac:spMk id="4" creationId="{81C44AF1-1D85-9E0E-9E80-B65C0A7B3FB1}"/>
          </ac:spMkLst>
        </pc:spChg>
        <pc:spChg chg="mod">
          <ac:chgData name="Ionut - Cristian Canciu" userId="34a19774-0046-403b-bc0d-e845e61453e8" providerId="ADAL" clId="{CE9FB256-744B-4408-9504-4A960A636AA4}" dt="2024-03-21T21:17:46.909" v="6604" actId="34135"/>
          <ac:spMkLst>
            <pc:docMk/>
            <pc:sldMk cId="2869139703" sldId="321"/>
            <ac:spMk id="5" creationId="{2B1867A9-6855-6266-6BD8-1482542F02AF}"/>
          </ac:spMkLst>
        </pc:spChg>
        <pc:picChg chg="mod">
          <ac:chgData name="Ionut - Cristian Canciu" userId="34a19774-0046-403b-bc0d-e845e61453e8" providerId="ADAL" clId="{CE9FB256-744B-4408-9504-4A960A636AA4}" dt="2024-03-21T21:17:46.909" v="6604" actId="34135"/>
          <ac:picMkLst>
            <pc:docMk/>
            <pc:sldMk cId="2869139703" sldId="321"/>
            <ac:picMk id="6" creationId="{FE130EDC-6F0A-417B-A698-CF2C65F0A3B3}"/>
          </ac:picMkLst>
        </pc:picChg>
        <pc:picChg chg="mod">
          <ac:chgData name="Ionut - Cristian Canciu" userId="34a19774-0046-403b-bc0d-e845e61453e8" providerId="ADAL" clId="{CE9FB256-744B-4408-9504-4A960A636AA4}" dt="2024-03-21T21:17:46.909" v="6604" actId="34135"/>
          <ac:picMkLst>
            <pc:docMk/>
            <pc:sldMk cId="2869139703" sldId="321"/>
            <ac:picMk id="7" creationId="{4214F0A3-5A35-562A-E342-C0392A7324F1}"/>
          </ac:picMkLst>
        </pc:picChg>
      </pc:sldChg>
      <pc:sldChg chg="addSp delSp modSp add mod">
        <pc:chgData name="Ionut - Cristian Canciu" userId="34a19774-0046-403b-bc0d-e845e61453e8" providerId="ADAL" clId="{CE9FB256-744B-4408-9504-4A960A636AA4}" dt="2024-03-15T01:15:10.106" v="4102" actId="20577"/>
        <pc:sldMkLst>
          <pc:docMk/>
          <pc:sldMk cId="559624034" sldId="322"/>
        </pc:sldMkLst>
        <pc:spChg chg="mod">
          <ac:chgData name="Ionut - Cristian Canciu" userId="34a19774-0046-403b-bc0d-e845e61453e8" providerId="ADAL" clId="{CE9FB256-744B-4408-9504-4A960A636AA4}" dt="2024-03-15T01:13:03.038" v="3903" actId="20577"/>
          <ac:spMkLst>
            <pc:docMk/>
            <pc:sldMk cId="559624034" sldId="322"/>
            <ac:spMk id="2" creationId="{D78D0989-E3E5-41DB-A78D-61E199491D89}"/>
          </ac:spMkLst>
        </pc:spChg>
        <pc:spChg chg="add mod">
          <ac:chgData name="Ionut - Cristian Canciu" userId="34a19774-0046-403b-bc0d-e845e61453e8" providerId="ADAL" clId="{CE9FB256-744B-4408-9504-4A960A636AA4}" dt="2024-03-15T01:15:10.106" v="4102" actId="20577"/>
          <ac:spMkLst>
            <pc:docMk/>
            <pc:sldMk cId="559624034" sldId="322"/>
            <ac:spMk id="8" creationId="{1029C947-56EF-6AB5-1AA7-204E266F24E4}"/>
          </ac:spMkLst>
        </pc:spChg>
        <pc:picChg chg="add mod">
          <ac:chgData name="Ionut - Cristian Canciu" userId="34a19774-0046-403b-bc0d-e845e61453e8" providerId="ADAL" clId="{CE9FB256-744B-4408-9504-4A960A636AA4}" dt="2024-03-15T01:13:20.012" v="3906" actId="1076"/>
          <ac:picMkLst>
            <pc:docMk/>
            <pc:sldMk cId="559624034" sldId="322"/>
            <ac:picMk id="4" creationId="{ECB76059-93FD-8B0E-4DB7-280D3571B3D1}"/>
          </ac:picMkLst>
        </pc:picChg>
        <pc:picChg chg="del">
          <ac:chgData name="Ionut - Cristian Canciu" userId="34a19774-0046-403b-bc0d-e845e61453e8" providerId="ADAL" clId="{CE9FB256-744B-4408-9504-4A960A636AA4}" dt="2024-03-15T01:13:11.340" v="3904" actId="478"/>
          <ac:picMkLst>
            <pc:docMk/>
            <pc:sldMk cId="559624034" sldId="322"/>
            <ac:picMk id="5" creationId="{E511D9C3-E8F7-6678-92AB-3A1CB7B99A65}"/>
          </ac:picMkLst>
        </pc:picChg>
      </pc:sldChg>
      <pc:sldChg chg="addSp delSp modSp add mod">
        <pc:chgData name="Ionut - Cristian Canciu" userId="34a19774-0046-403b-bc0d-e845e61453e8" providerId="ADAL" clId="{CE9FB256-744B-4408-9504-4A960A636AA4}" dt="2024-03-21T21:18:08.501" v="6607" actId="34135"/>
        <pc:sldMkLst>
          <pc:docMk/>
          <pc:sldMk cId="2830081456" sldId="323"/>
        </pc:sldMkLst>
        <pc:spChg chg="mod">
          <ac:chgData name="Ionut - Cristian Canciu" userId="34a19774-0046-403b-bc0d-e845e61453e8" providerId="ADAL" clId="{CE9FB256-744B-4408-9504-4A960A636AA4}" dt="2024-03-21T21:18:08.501" v="6607" actId="34135"/>
          <ac:spMkLst>
            <pc:docMk/>
            <pc:sldMk cId="2830081456" sldId="323"/>
            <ac:spMk id="2" creationId="{D78D0989-E3E5-41DB-A78D-61E199491D89}"/>
          </ac:spMkLst>
        </pc:spChg>
        <pc:spChg chg="mod">
          <ac:chgData name="Ionut - Cristian Canciu" userId="34a19774-0046-403b-bc0d-e845e61453e8" providerId="ADAL" clId="{CE9FB256-744B-4408-9504-4A960A636AA4}" dt="2024-03-21T21:18:08.501" v="6607" actId="34135"/>
          <ac:spMkLst>
            <pc:docMk/>
            <pc:sldMk cId="2830081456" sldId="323"/>
            <ac:spMk id="4" creationId="{2AC369E7-4394-65D1-2246-33BC7D84411D}"/>
          </ac:spMkLst>
        </pc:spChg>
        <pc:spChg chg="add del mod">
          <ac:chgData name="Ionut - Cristian Canciu" userId="34a19774-0046-403b-bc0d-e845e61453e8" providerId="ADAL" clId="{CE9FB256-744B-4408-9504-4A960A636AA4}" dt="2024-03-15T01:15:33.286" v="4106" actId="478"/>
          <ac:spMkLst>
            <pc:docMk/>
            <pc:sldMk cId="2830081456" sldId="323"/>
            <ac:spMk id="5" creationId="{4ABA844D-EBB3-643D-2AA8-4EE0B3AC224A}"/>
          </ac:spMkLst>
        </pc:spChg>
        <pc:spChg chg="del">
          <ac:chgData name="Ionut - Cristian Canciu" userId="34a19774-0046-403b-bc0d-e845e61453e8" providerId="ADAL" clId="{CE9FB256-744B-4408-9504-4A960A636AA4}" dt="2024-03-15T01:15:30.971" v="4104" actId="478"/>
          <ac:spMkLst>
            <pc:docMk/>
            <pc:sldMk cId="2830081456" sldId="323"/>
            <ac:spMk id="8" creationId="{1029C947-56EF-6AB5-1AA7-204E266F24E4}"/>
          </ac:spMkLst>
        </pc:spChg>
        <pc:picChg chg="del">
          <ac:chgData name="Ionut - Cristian Canciu" userId="34a19774-0046-403b-bc0d-e845e61453e8" providerId="ADAL" clId="{CE9FB256-744B-4408-9504-4A960A636AA4}" dt="2024-03-15T01:15:32.082" v="4105" actId="478"/>
          <ac:picMkLst>
            <pc:docMk/>
            <pc:sldMk cId="2830081456" sldId="323"/>
            <ac:picMk id="4" creationId="{ECB76059-93FD-8B0E-4DB7-280D3571B3D1}"/>
          </ac:picMkLst>
        </pc:picChg>
        <pc:picChg chg="mod">
          <ac:chgData name="Ionut - Cristian Canciu" userId="34a19774-0046-403b-bc0d-e845e61453e8" providerId="ADAL" clId="{CE9FB256-744B-4408-9504-4A960A636AA4}" dt="2024-03-21T21:18:08.501" v="6607" actId="34135"/>
          <ac:picMkLst>
            <pc:docMk/>
            <pc:sldMk cId="2830081456" sldId="323"/>
            <ac:picMk id="6" creationId="{FE130EDC-6F0A-417B-A698-CF2C65F0A3B3}"/>
          </ac:picMkLst>
        </pc:picChg>
        <pc:picChg chg="mod">
          <ac:chgData name="Ionut - Cristian Canciu" userId="34a19774-0046-403b-bc0d-e845e61453e8" providerId="ADAL" clId="{CE9FB256-744B-4408-9504-4A960A636AA4}" dt="2024-03-21T21:18:08.501" v="6607" actId="34135"/>
          <ac:picMkLst>
            <pc:docMk/>
            <pc:sldMk cId="2830081456" sldId="323"/>
            <ac:picMk id="7" creationId="{4214F0A3-5A35-562A-E342-C0392A7324F1}"/>
          </ac:picMkLst>
        </pc:picChg>
        <pc:picChg chg="add mod">
          <ac:chgData name="Ionut - Cristian Canciu" userId="34a19774-0046-403b-bc0d-e845e61453e8" providerId="ADAL" clId="{CE9FB256-744B-4408-9504-4A960A636AA4}" dt="2024-03-21T21:18:08.501" v="6607" actId="34135"/>
          <ac:picMkLst>
            <pc:docMk/>
            <pc:sldMk cId="2830081456" sldId="323"/>
            <ac:picMk id="10" creationId="{C471363B-A79F-7D9A-8DE6-46528FA1F835}"/>
          </ac:picMkLst>
        </pc:picChg>
      </pc:sldChg>
      <pc:sldChg chg="addSp delSp modSp add del mod ord modAnim">
        <pc:chgData name="Ionut - Cristian Canciu" userId="34a19774-0046-403b-bc0d-e845e61453e8" providerId="ADAL" clId="{CE9FB256-744B-4408-9504-4A960A636AA4}" dt="2024-03-21T21:18:20.403" v="6611" actId="47"/>
        <pc:sldMkLst>
          <pc:docMk/>
          <pc:sldMk cId="1571641734" sldId="324"/>
        </pc:sldMkLst>
        <pc:spChg chg="mod">
          <ac:chgData name="Ionut - Cristian Canciu" userId="34a19774-0046-403b-bc0d-e845e61453e8" providerId="ADAL" clId="{CE9FB256-744B-4408-9504-4A960A636AA4}" dt="2024-03-15T01:16:30.197" v="4125" actId="20577"/>
          <ac:spMkLst>
            <pc:docMk/>
            <pc:sldMk cId="1571641734" sldId="324"/>
            <ac:spMk id="2" creationId="{D78D0989-E3E5-41DB-A78D-61E199491D89}"/>
          </ac:spMkLst>
        </pc:spChg>
        <pc:spChg chg="add mod">
          <ac:chgData name="Ionut - Cristian Canciu" userId="34a19774-0046-403b-bc0d-e845e61453e8" providerId="ADAL" clId="{CE9FB256-744B-4408-9504-4A960A636AA4}" dt="2024-03-15T01:21:45.508" v="4389" actId="34136"/>
          <ac:spMkLst>
            <pc:docMk/>
            <pc:sldMk cId="1571641734" sldId="324"/>
            <ac:spMk id="3" creationId="{843F6B8F-A9ED-5FC3-3A49-E9DC2EFD07EC}"/>
          </ac:spMkLst>
        </pc:spChg>
        <pc:spChg chg="add mod">
          <ac:chgData name="Ionut - Cristian Canciu" userId="34a19774-0046-403b-bc0d-e845e61453e8" providerId="ADAL" clId="{CE9FB256-744B-4408-9504-4A960A636AA4}" dt="2024-03-15T01:21:42.718" v="4388" actId="34136"/>
          <ac:spMkLst>
            <pc:docMk/>
            <pc:sldMk cId="1571641734" sldId="324"/>
            <ac:spMk id="4" creationId="{9D451B9B-3CFA-7091-D8F7-E27D5470072D}"/>
          </ac:spMkLst>
        </pc:spChg>
        <pc:spChg chg="add del mod">
          <ac:chgData name="Ionut - Cristian Canciu" userId="34a19774-0046-403b-bc0d-e845e61453e8" providerId="ADAL" clId="{CE9FB256-744B-4408-9504-4A960A636AA4}" dt="2024-03-15T01:21:23.618" v="4382" actId="478"/>
          <ac:spMkLst>
            <pc:docMk/>
            <pc:sldMk cId="1571641734" sldId="324"/>
            <ac:spMk id="5" creationId="{F294910E-0E36-60D8-0CC2-7C32C9A42B95}"/>
          </ac:spMkLst>
        </pc:spChg>
        <pc:spChg chg="add mod">
          <ac:chgData name="Ionut - Cristian Canciu" userId="34a19774-0046-403b-bc0d-e845e61453e8" providerId="ADAL" clId="{CE9FB256-744B-4408-9504-4A960A636AA4}" dt="2024-03-15T01:21:38.906" v="4387" actId="1076"/>
          <ac:spMkLst>
            <pc:docMk/>
            <pc:sldMk cId="1571641734" sldId="324"/>
            <ac:spMk id="8" creationId="{98B0FA1D-C0F0-60B6-7ADB-B32B2B2BC4F0}"/>
          </ac:spMkLst>
        </pc:spChg>
        <pc:spChg chg="add mod">
          <ac:chgData name="Ionut - Cristian Canciu" userId="34a19774-0046-403b-bc0d-e845e61453e8" providerId="ADAL" clId="{CE9FB256-744B-4408-9504-4A960A636AA4}" dt="2024-03-15T01:20:58.554" v="4378" actId="122"/>
          <ac:spMkLst>
            <pc:docMk/>
            <pc:sldMk cId="1571641734" sldId="324"/>
            <ac:spMk id="9" creationId="{0B904A44-6AB3-6D67-1616-C6A747ECB0B1}"/>
          </ac:spMkLst>
        </pc:spChg>
        <pc:spChg chg="add mod">
          <ac:chgData name="Ionut - Cristian Canciu" userId="34a19774-0046-403b-bc0d-e845e61453e8" providerId="ADAL" clId="{CE9FB256-744B-4408-9504-4A960A636AA4}" dt="2024-03-15T01:22:49.091" v="4460" actId="1076"/>
          <ac:spMkLst>
            <pc:docMk/>
            <pc:sldMk cId="1571641734" sldId="324"/>
            <ac:spMk id="11" creationId="{2FB4DF29-E3FE-ECD7-8EAF-EE01B144C81B}"/>
          </ac:spMkLst>
        </pc:spChg>
      </pc:sldChg>
      <pc:sldChg chg="add del">
        <pc:chgData name="Ionut - Cristian Canciu" userId="34a19774-0046-403b-bc0d-e845e61453e8" providerId="ADAL" clId="{CE9FB256-744B-4408-9504-4A960A636AA4}" dt="2024-03-15T01:15:35.657" v="4108"/>
        <pc:sldMkLst>
          <pc:docMk/>
          <pc:sldMk cId="3664936616" sldId="324"/>
        </pc:sldMkLst>
      </pc:sldChg>
      <pc:sldChg chg="addSp delSp modSp add mod">
        <pc:chgData name="Ionut - Cristian Canciu" userId="34a19774-0046-403b-bc0d-e845e61453e8" providerId="ADAL" clId="{CE9FB256-744B-4408-9504-4A960A636AA4}" dt="2024-03-21T21:18:12.519" v="6608" actId="34135"/>
        <pc:sldMkLst>
          <pc:docMk/>
          <pc:sldMk cId="647278229" sldId="325"/>
        </pc:sldMkLst>
        <pc:spChg chg="mod">
          <ac:chgData name="Ionut - Cristian Canciu" userId="34a19774-0046-403b-bc0d-e845e61453e8" providerId="ADAL" clId="{CE9FB256-744B-4408-9504-4A960A636AA4}" dt="2024-03-21T21:18:12.519" v="6608" actId="34135"/>
          <ac:spMkLst>
            <pc:docMk/>
            <pc:sldMk cId="647278229" sldId="325"/>
            <ac:spMk id="2" creationId="{D78D0989-E3E5-41DB-A78D-61E199491D89}"/>
          </ac:spMkLst>
        </pc:spChg>
        <pc:spChg chg="add mod">
          <ac:chgData name="Ionut - Cristian Canciu" userId="34a19774-0046-403b-bc0d-e845e61453e8" providerId="ADAL" clId="{CE9FB256-744B-4408-9504-4A960A636AA4}" dt="2024-03-21T21:18:12.519" v="6608" actId="34135"/>
          <ac:spMkLst>
            <pc:docMk/>
            <pc:sldMk cId="647278229" sldId="325"/>
            <ac:spMk id="3" creationId="{E4C7ABA9-B605-B239-7392-4AD70BD52697}"/>
          </ac:spMkLst>
        </pc:spChg>
        <pc:spChg chg="mod">
          <ac:chgData name="Ionut - Cristian Canciu" userId="34a19774-0046-403b-bc0d-e845e61453e8" providerId="ADAL" clId="{CE9FB256-744B-4408-9504-4A960A636AA4}" dt="2024-03-21T21:18:12.519" v="6608" actId="34135"/>
          <ac:spMkLst>
            <pc:docMk/>
            <pc:sldMk cId="647278229" sldId="325"/>
            <ac:spMk id="5" creationId="{9C78DB2D-6E1A-CCB1-EEC1-58F91A509F2D}"/>
          </ac:spMkLst>
        </pc:spChg>
        <pc:picChg chg="mod">
          <ac:chgData name="Ionut - Cristian Canciu" userId="34a19774-0046-403b-bc0d-e845e61453e8" providerId="ADAL" clId="{CE9FB256-744B-4408-9504-4A960A636AA4}" dt="2024-03-21T21:18:12.519" v="6608" actId="34135"/>
          <ac:picMkLst>
            <pc:docMk/>
            <pc:sldMk cId="647278229" sldId="325"/>
            <ac:picMk id="6" creationId="{FE130EDC-6F0A-417B-A698-CF2C65F0A3B3}"/>
          </ac:picMkLst>
        </pc:picChg>
        <pc:picChg chg="mod">
          <ac:chgData name="Ionut - Cristian Canciu" userId="34a19774-0046-403b-bc0d-e845e61453e8" providerId="ADAL" clId="{CE9FB256-744B-4408-9504-4A960A636AA4}" dt="2024-03-21T21:18:12.519" v="6608" actId="34135"/>
          <ac:picMkLst>
            <pc:docMk/>
            <pc:sldMk cId="647278229" sldId="325"/>
            <ac:picMk id="7" creationId="{4214F0A3-5A35-562A-E342-C0392A7324F1}"/>
          </ac:picMkLst>
        </pc:picChg>
        <pc:picChg chg="del">
          <ac:chgData name="Ionut - Cristian Canciu" userId="34a19774-0046-403b-bc0d-e845e61453e8" providerId="ADAL" clId="{CE9FB256-744B-4408-9504-4A960A636AA4}" dt="2024-03-15T10:02:41.566" v="4478" actId="478"/>
          <ac:picMkLst>
            <pc:docMk/>
            <pc:sldMk cId="647278229" sldId="325"/>
            <ac:picMk id="10" creationId="{C471363B-A79F-7D9A-8DE6-46528FA1F835}"/>
          </ac:picMkLst>
        </pc:picChg>
      </pc:sldChg>
      <pc:sldChg chg="addSp modSp add mod modShow">
        <pc:chgData name="Ionut - Cristian Canciu" userId="34a19774-0046-403b-bc0d-e845e61453e8" providerId="ADAL" clId="{CE9FB256-744B-4408-9504-4A960A636AA4}" dt="2024-03-15T10:20:47.066" v="4613" actId="729"/>
        <pc:sldMkLst>
          <pc:docMk/>
          <pc:sldMk cId="850533381" sldId="326"/>
        </pc:sldMkLst>
        <pc:spChg chg="mod">
          <ac:chgData name="Ionut - Cristian Canciu" userId="34a19774-0046-403b-bc0d-e845e61453e8" providerId="ADAL" clId="{CE9FB256-744B-4408-9504-4A960A636AA4}" dt="2024-03-15T10:20:10.384" v="4597" actId="14100"/>
          <ac:spMkLst>
            <pc:docMk/>
            <pc:sldMk cId="850533381" sldId="326"/>
            <ac:spMk id="3" creationId="{A90521DD-5C4C-B9CF-E7C2-4C8409D9EF48}"/>
          </ac:spMkLst>
        </pc:spChg>
        <pc:spChg chg="add mod">
          <ac:chgData name="Ionut - Cristian Canciu" userId="34a19774-0046-403b-bc0d-e845e61453e8" providerId="ADAL" clId="{CE9FB256-744B-4408-9504-4A960A636AA4}" dt="2024-03-15T10:20:33.798" v="4612" actId="123"/>
          <ac:spMkLst>
            <pc:docMk/>
            <pc:sldMk cId="850533381" sldId="326"/>
            <ac:spMk id="9" creationId="{E9589BA4-7FB3-CDA0-1501-96800BC90550}"/>
          </ac:spMkLst>
        </pc:spChg>
      </pc:sldChg>
      <pc:sldChg chg="add del">
        <pc:chgData name="Ionut - Cristian Canciu" userId="34a19774-0046-403b-bc0d-e845e61453e8" providerId="ADAL" clId="{CE9FB256-744B-4408-9504-4A960A636AA4}" dt="2024-03-15T10:19:38.431" v="4587"/>
        <pc:sldMkLst>
          <pc:docMk/>
          <pc:sldMk cId="1287183378" sldId="327"/>
        </pc:sldMkLst>
      </pc:sldChg>
      <pc:sldChg chg="add del">
        <pc:chgData name="Ionut - Cristian Canciu" userId="34a19774-0046-403b-bc0d-e845e61453e8" providerId="ADAL" clId="{CE9FB256-744B-4408-9504-4A960A636AA4}" dt="2024-03-21T21:06:35.195" v="6354" actId="47"/>
        <pc:sldMkLst>
          <pc:docMk/>
          <pc:sldMk cId="2500791145" sldId="327"/>
        </pc:sldMkLst>
      </pc:sldChg>
      <pc:sldChg chg="addSp delSp modSp add mod modAnim">
        <pc:chgData name="Ionut - Cristian Canciu" userId="34a19774-0046-403b-bc0d-e845e61453e8" providerId="ADAL" clId="{CE9FB256-744B-4408-9504-4A960A636AA4}" dt="2024-03-21T21:18:24.409" v="6612" actId="34135"/>
        <pc:sldMkLst>
          <pc:docMk/>
          <pc:sldMk cId="3751505172" sldId="328"/>
        </pc:sldMkLst>
        <pc:spChg chg="mod">
          <ac:chgData name="Ionut - Cristian Canciu" userId="34a19774-0046-403b-bc0d-e845e61453e8" providerId="ADAL" clId="{CE9FB256-744B-4408-9504-4A960A636AA4}" dt="2024-03-21T21:18:24.409" v="6612" actId="34135"/>
          <ac:spMkLst>
            <pc:docMk/>
            <pc:sldMk cId="3751505172" sldId="328"/>
            <ac:spMk id="2" creationId="{D78D0989-E3E5-41DB-A78D-61E199491D89}"/>
          </ac:spMkLst>
        </pc:spChg>
        <pc:spChg chg="mod">
          <ac:chgData name="Ionut - Cristian Canciu" userId="34a19774-0046-403b-bc0d-e845e61453e8" providerId="ADAL" clId="{CE9FB256-744B-4408-9504-4A960A636AA4}" dt="2024-03-21T21:18:24.409" v="6612" actId="34135"/>
          <ac:spMkLst>
            <pc:docMk/>
            <pc:sldMk cId="3751505172" sldId="328"/>
            <ac:spMk id="3" creationId="{843F6B8F-A9ED-5FC3-3A49-E9DC2EFD07EC}"/>
          </ac:spMkLst>
        </pc:spChg>
        <pc:spChg chg="mod">
          <ac:chgData name="Ionut - Cristian Canciu" userId="34a19774-0046-403b-bc0d-e845e61453e8" providerId="ADAL" clId="{CE9FB256-744B-4408-9504-4A960A636AA4}" dt="2024-03-21T21:18:24.409" v="6612" actId="34135"/>
          <ac:spMkLst>
            <pc:docMk/>
            <pc:sldMk cId="3751505172" sldId="328"/>
            <ac:spMk id="4" creationId="{9D451B9B-3CFA-7091-D8F7-E27D5470072D}"/>
          </ac:spMkLst>
        </pc:spChg>
        <pc:spChg chg="add mod ord">
          <ac:chgData name="Ionut - Cristian Canciu" userId="34a19774-0046-403b-bc0d-e845e61453e8" providerId="ADAL" clId="{CE9FB256-744B-4408-9504-4A960A636AA4}" dt="2024-03-21T21:18:24.409" v="6612" actId="34135"/>
          <ac:spMkLst>
            <pc:docMk/>
            <pc:sldMk cId="3751505172" sldId="328"/>
            <ac:spMk id="5" creationId="{CDA8DF64-7D86-B0CB-A001-D4D9A7C6BA2E}"/>
          </ac:spMkLst>
        </pc:spChg>
        <pc:spChg chg="mod">
          <ac:chgData name="Ionut - Cristian Canciu" userId="34a19774-0046-403b-bc0d-e845e61453e8" providerId="ADAL" clId="{CE9FB256-744B-4408-9504-4A960A636AA4}" dt="2024-03-21T21:18:24.409" v="6612" actId="34135"/>
          <ac:spMkLst>
            <pc:docMk/>
            <pc:sldMk cId="3751505172" sldId="328"/>
            <ac:spMk id="8" creationId="{98B0FA1D-C0F0-60B6-7ADB-B32B2B2BC4F0}"/>
          </ac:spMkLst>
        </pc:spChg>
        <pc:spChg chg="mod">
          <ac:chgData name="Ionut - Cristian Canciu" userId="34a19774-0046-403b-bc0d-e845e61453e8" providerId="ADAL" clId="{CE9FB256-744B-4408-9504-4A960A636AA4}" dt="2024-03-21T21:18:24.409" v="6612" actId="34135"/>
          <ac:spMkLst>
            <pc:docMk/>
            <pc:sldMk cId="3751505172" sldId="328"/>
            <ac:spMk id="9" creationId="{0B904A44-6AB3-6D67-1616-C6A747ECB0B1}"/>
          </ac:spMkLst>
        </pc:spChg>
        <pc:spChg chg="mod">
          <ac:chgData name="Ionut - Cristian Canciu" userId="34a19774-0046-403b-bc0d-e845e61453e8" providerId="ADAL" clId="{CE9FB256-744B-4408-9504-4A960A636AA4}" dt="2024-03-21T21:18:24.409" v="6612" actId="34135"/>
          <ac:spMkLst>
            <pc:docMk/>
            <pc:sldMk cId="3751505172" sldId="328"/>
            <ac:spMk id="11" creationId="{2FB4DF29-E3FE-ECD7-8EAF-EE01B144C81B}"/>
          </ac:spMkLst>
        </pc:spChg>
        <pc:spChg chg="mod">
          <ac:chgData name="Ionut - Cristian Canciu" userId="34a19774-0046-403b-bc0d-e845e61453e8" providerId="ADAL" clId="{CE9FB256-744B-4408-9504-4A960A636AA4}" dt="2024-03-21T21:18:24.409" v="6612" actId="34135"/>
          <ac:spMkLst>
            <pc:docMk/>
            <pc:sldMk cId="3751505172" sldId="328"/>
            <ac:spMk id="12" creationId="{FE8EBE8C-4BA6-A16F-AA43-C40E5D901756}"/>
          </ac:spMkLst>
        </pc:spChg>
        <pc:picChg chg="mod">
          <ac:chgData name="Ionut - Cristian Canciu" userId="34a19774-0046-403b-bc0d-e845e61453e8" providerId="ADAL" clId="{CE9FB256-744B-4408-9504-4A960A636AA4}" dt="2024-03-21T21:18:24.409" v="6612" actId="34135"/>
          <ac:picMkLst>
            <pc:docMk/>
            <pc:sldMk cId="3751505172" sldId="328"/>
            <ac:picMk id="6" creationId="{FE130EDC-6F0A-417B-A698-CF2C65F0A3B3}"/>
          </ac:picMkLst>
        </pc:picChg>
        <pc:picChg chg="mod">
          <ac:chgData name="Ionut - Cristian Canciu" userId="34a19774-0046-403b-bc0d-e845e61453e8" providerId="ADAL" clId="{CE9FB256-744B-4408-9504-4A960A636AA4}" dt="2024-03-21T21:18:24.409" v="6612" actId="34135"/>
          <ac:picMkLst>
            <pc:docMk/>
            <pc:sldMk cId="3751505172" sldId="328"/>
            <ac:picMk id="7" creationId="{4214F0A3-5A35-562A-E342-C0392A7324F1}"/>
          </ac:picMkLst>
        </pc:picChg>
        <pc:picChg chg="del">
          <ac:chgData name="Ionut - Cristian Canciu" userId="34a19774-0046-403b-bc0d-e845e61453e8" providerId="ADAL" clId="{CE9FB256-744B-4408-9504-4A960A636AA4}" dt="2024-03-21T20:46:42.951" v="4863" actId="478"/>
          <ac:picMkLst>
            <pc:docMk/>
            <pc:sldMk cId="3751505172" sldId="328"/>
            <ac:picMk id="10" creationId="{97E9A49E-DEA4-5256-67F7-BC35F4C8E34E}"/>
          </ac:picMkLst>
        </pc:picChg>
      </pc:sldChg>
      <pc:sldChg chg="addSp delSp modSp add mod">
        <pc:chgData name="Ionut - Cristian Canciu" userId="34a19774-0046-403b-bc0d-e845e61453e8" providerId="ADAL" clId="{CE9FB256-744B-4408-9504-4A960A636AA4}" dt="2024-03-21T21:30:33.517" v="6651" actId="20577"/>
        <pc:sldMkLst>
          <pc:docMk/>
          <pc:sldMk cId="906097442" sldId="329"/>
        </pc:sldMkLst>
        <pc:spChg chg="mod">
          <ac:chgData name="Ionut - Cristian Canciu" userId="34a19774-0046-403b-bc0d-e845e61453e8" providerId="ADAL" clId="{CE9FB256-744B-4408-9504-4A960A636AA4}" dt="2024-03-21T21:16:42.754" v="6590" actId="34135"/>
          <ac:spMkLst>
            <pc:docMk/>
            <pc:sldMk cId="906097442" sldId="329"/>
            <ac:spMk id="2" creationId="{D78D0989-E3E5-41DB-A78D-61E199491D89}"/>
          </ac:spMkLst>
        </pc:spChg>
        <pc:spChg chg="add mod">
          <ac:chgData name="Ionut - Cristian Canciu" userId="34a19774-0046-403b-bc0d-e845e61453e8" providerId="ADAL" clId="{CE9FB256-744B-4408-9504-4A960A636AA4}" dt="2024-03-21T21:30:33.517" v="6651" actId="20577"/>
          <ac:spMkLst>
            <pc:docMk/>
            <pc:sldMk cId="906097442" sldId="329"/>
            <ac:spMk id="3" creationId="{D410F763-10A2-8FD2-0E2F-AC2B2B04CD5D}"/>
          </ac:spMkLst>
        </pc:spChg>
        <pc:spChg chg="mod">
          <ac:chgData name="Ionut - Cristian Canciu" userId="34a19774-0046-403b-bc0d-e845e61453e8" providerId="ADAL" clId="{CE9FB256-744B-4408-9504-4A960A636AA4}" dt="2024-03-21T21:16:42.754" v="6590" actId="34135"/>
          <ac:spMkLst>
            <pc:docMk/>
            <pc:sldMk cId="906097442" sldId="329"/>
            <ac:spMk id="4" creationId="{749D50C6-260E-9FD7-2583-05C0DB7346A9}"/>
          </ac:spMkLst>
        </pc:spChg>
        <pc:picChg chg="mod">
          <ac:chgData name="Ionut - Cristian Canciu" userId="34a19774-0046-403b-bc0d-e845e61453e8" providerId="ADAL" clId="{CE9FB256-744B-4408-9504-4A960A636AA4}" dt="2024-03-21T21:16:42.754" v="6590" actId="34135"/>
          <ac:picMkLst>
            <pc:docMk/>
            <pc:sldMk cId="906097442" sldId="329"/>
            <ac:picMk id="6" creationId="{FE130EDC-6F0A-417B-A698-CF2C65F0A3B3}"/>
          </ac:picMkLst>
        </pc:picChg>
        <pc:picChg chg="mod">
          <ac:chgData name="Ionut - Cristian Canciu" userId="34a19774-0046-403b-bc0d-e845e61453e8" providerId="ADAL" clId="{CE9FB256-744B-4408-9504-4A960A636AA4}" dt="2024-03-21T21:16:42.754" v="6590" actId="34135"/>
          <ac:picMkLst>
            <pc:docMk/>
            <pc:sldMk cId="906097442" sldId="329"/>
            <ac:picMk id="7" creationId="{4214F0A3-5A35-562A-E342-C0392A7324F1}"/>
          </ac:picMkLst>
        </pc:picChg>
        <pc:picChg chg="del">
          <ac:chgData name="Ionut - Cristian Canciu" userId="34a19774-0046-403b-bc0d-e845e61453e8" providerId="ADAL" clId="{CE9FB256-744B-4408-9504-4A960A636AA4}" dt="2024-03-21T20:52:09.549" v="4913" actId="478"/>
          <ac:picMkLst>
            <pc:docMk/>
            <pc:sldMk cId="906097442" sldId="329"/>
            <ac:picMk id="8" creationId="{820B404B-D766-C606-A50D-0F63236C94C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DCDF1-0134-4420-82F4-018263756886}" type="datetimeFigureOut">
              <a:rPr lang="en-GB" smtClean="0"/>
              <a:pPr/>
              <a:t>21/03/2024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13148-9928-4BF7-BFE3-32B9C7CDA3C5}" type="slidenum">
              <a:rPr lang="en-GB" smtClean="0"/>
              <a:pPr/>
              <a:t>‹#›</a:t>
            </a:fld>
            <a:endParaRPr lang="en-GB"/>
          </a:p>
        </p:txBody>
      </p:sp>
    </p:spTree>
    <p:extLst>
      <p:ext uri="{BB962C8B-B14F-4D97-AF65-F5344CB8AC3E}">
        <p14:creationId xmlns:p14="http://schemas.microsoft.com/office/powerpoint/2010/main" val="390420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A933493E-183B-43F9-A6C5-D2D2AC232D3D}" type="slidenum">
              <a:rPr lang="el-GR" smtClean="0"/>
              <a:pPr/>
              <a:t>1</a:t>
            </a:fld>
            <a:endParaRPr lang="el-GR"/>
          </a:p>
        </p:txBody>
      </p:sp>
      <p:sp>
        <p:nvSpPr>
          <p:cNvPr id="5" name="Header Placeholder 4"/>
          <p:cNvSpPr>
            <a:spLocks noGrp="1"/>
          </p:cNvSpPr>
          <p:nvPr>
            <p:ph type="hdr" sz="quarter" idx="11"/>
          </p:nvPr>
        </p:nvSpPr>
        <p:spPr/>
        <p:txBody>
          <a:bodyPr/>
          <a:lstStyle/>
          <a:p>
            <a:r>
              <a:rPr lang="en-US"/>
              <a:t>University of Cyprus</a:t>
            </a:r>
            <a:endParaRPr lang="el-GR"/>
          </a:p>
        </p:txBody>
      </p:sp>
    </p:spTree>
    <p:extLst>
      <p:ext uri="{BB962C8B-B14F-4D97-AF65-F5344CB8AC3E}">
        <p14:creationId xmlns:p14="http://schemas.microsoft.com/office/powerpoint/2010/main" val="420405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10</a:t>
            </a:fld>
            <a:endParaRPr lang="en-US"/>
          </a:p>
        </p:txBody>
      </p:sp>
    </p:spTree>
    <p:extLst>
      <p:ext uri="{BB962C8B-B14F-4D97-AF65-F5344CB8AC3E}">
        <p14:creationId xmlns:p14="http://schemas.microsoft.com/office/powerpoint/2010/main" val="4192863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11</a:t>
            </a:fld>
            <a:endParaRPr lang="en-US"/>
          </a:p>
        </p:txBody>
      </p:sp>
    </p:spTree>
    <p:extLst>
      <p:ext uri="{BB962C8B-B14F-4D97-AF65-F5344CB8AC3E}">
        <p14:creationId xmlns:p14="http://schemas.microsoft.com/office/powerpoint/2010/main" val="3909822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12</a:t>
            </a:fld>
            <a:endParaRPr lang="en-US"/>
          </a:p>
        </p:txBody>
      </p:sp>
    </p:spTree>
    <p:extLst>
      <p:ext uri="{BB962C8B-B14F-4D97-AF65-F5344CB8AC3E}">
        <p14:creationId xmlns:p14="http://schemas.microsoft.com/office/powerpoint/2010/main" val="1794506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13</a:t>
            </a:fld>
            <a:endParaRPr lang="en-US"/>
          </a:p>
        </p:txBody>
      </p:sp>
    </p:spTree>
    <p:extLst>
      <p:ext uri="{BB962C8B-B14F-4D97-AF65-F5344CB8AC3E}">
        <p14:creationId xmlns:p14="http://schemas.microsoft.com/office/powerpoint/2010/main" val="165907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14</a:t>
            </a:fld>
            <a:endParaRPr lang="en-US"/>
          </a:p>
        </p:txBody>
      </p:sp>
    </p:spTree>
    <p:extLst>
      <p:ext uri="{BB962C8B-B14F-4D97-AF65-F5344CB8AC3E}">
        <p14:creationId xmlns:p14="http://schemas.microsoft.com/office/powerpoint/2010/main" val="1848101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15</a:t>
            </a:fld>
            <a:endParaRPr lang="en-US"/>
          </a:p>
        </p:txBody>
      </p:sp>
    </p:spTree>
    <p:extLst>
      <p:ext uri="{BB962C8B-B14F-4D97-AF65-F5344CB8AC3E}">
        <p14:creationId xmlns:p14="http://schemas.microsoft.com/office/powerpoint/2010/main" val="1572657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16</a:t>
            </a:fld>
            <a:endParaRPr lang="en-US"/>
          </a:p>
        </p:txBody>
      </p:sp>
    </p:spTree>
    <p:extLst>
      <p:ext uri="{BB962C8B-B14F-4D97-AF65-F5344CB8AC3E}">
        <p14:creationId xmlns:p14="http://schemas.microsoft.com/office/powerpoint/2010/main" val="754153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17</a:t>
            </a:fld>
            <a:endParaRPr lang="en-US"/>
          </a:p>
        </p:txBody>
      </p:sp>
    </p:spTree>
    <p:extLst>
      <p:ext uri="{BB962C8B-B14F-4D97-AF65-F5344CB8AC3E}">
        <p14:creationId xmlns:p14="http://schemas.microsoft.com/office/powerpoint/2010/main" val="429513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18</a:t>
            </a:fld>
            <a:endParaRPr lang="en-US"/>
          </a:p>
        </p:txBody>
      </p:sp>
    </p:spTree>
    <p:extLst>
      <p:ext uri="{BB962C8B-B14F-4D97-AF65-F5344CB8AC3E}">
        <p14:creationId xmlns:p14="http://schemas.microsoft.com/office/powerpoint/2010/main" val="133440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19</a:t>
            </a:fld>
            <a:endParaRPr lang="en-US"/>
          </a:p>
        </p:txBody>
      </p:sp>
    </p:spTree>
    <p:extLst>
      <p:ext uri="{BB962C8B-B14F-4D97-AF65-F5344CB8AC3E}">
        <p14:creationId xmlns:p14="http://schemas.microsoft.com/office/powerpoint/2010/main" val="3731852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a:t>
            </a:fld>
            <a:endParaRPr lang="en-US"/>
          </a:p>
        </p:txBody>
      </p:sp>
    </p:spTree>
    <p:extLst>
      <p:ext uri="{BB962C8B-B14F-4D97-AF65-F5344CB8AC3E}">
        <p14:creationId xmlns:p14="http://schemas.microsoft.com/office/powerpoint/2010/main" val="2720770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20</a:t>
            </a:fld>
            <a:endParaRPr lang="en-US"/>
          </a:p>
        </p:txBody>
      </p:sp>
    </p:spTree>
    <p:extLst>
      <p:ext uri="{BB962C8B-B14F-4D97-AF65-F5344CB8AC3E}">
        <p14:creationId xmlns:p14="http://schemas.microsoft.com/office/powerpoint/2010/main" val="2284606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CMR10"/>
              </a:rPr>
              <a:t>Silveira and </a:t>
            </a:r>
            <a:r>
              <a:rPr lang="en-GB" sz="1800" b="0" i="0" u="none" strike="noStrike" baseline="0" dirty="0" err="1">
                <a:latin typeface="CMR10"/>
              </a:rPr>
              <a:t>Brand˜ao</a:t>
            </a:r>
            <a:r>
              <a:rPr lang="en-GB" sz="1800" b="0" i="0" u="none" strike="noStrike" baseline="0" dirty="0">
                <a:latin typeface="CMR10"/>
              </a:rPr>
              <a:t> [21] collect data from websites</a:t>
            </a:r>
          </a:p>
          <a:p>
            <a:pPr algn="l"/>
            <a:r>
              <a:rPr lang="en-GB" sz="1800" b="0" i="0" u="none" strike="noStrike" baseline="0" dirty="0">
                <a:latin typeface="CMR10"/>
              </a:rPr>
              <a:t>with crime occurrences and apply clustering</a:t>
            </a:r>
          </a:p>
          <a:p>
            <a:pPr algn="l"/>
            <a:r>
              <a:rPr lang="en-GB" sz="1800" b="0" i="0" u="none" strike="noStrike" baseline="0" dirty="0">
                <a:latin typeface="CMR10"/>
              </a:rPr>
              <a:t>analysis to discover crime patterns. They highlight</a:t>
            </a:r>
          </a:p>
          <a:p>
            <a:pPr algn="l"/>
            <a:r>
              <a:rPr lang="en-GB" sz="1800" b="0" i="0" u="none" strike="noStrike" baseline="0" dirty="0">
                <a:latin typeface="CMR10"/>
              </a:rPr>
              <a:t>that more than 41% of the crimes were not reported,</a:t>
            </a:r>
          </a:p>
          <a:p>
            <a:pPr algn="l"/>
            <a:r>
              <a:rPr lang="en-GB" sz="1800" b="0" i="0" u="none" strike="noStrike" baseline="0" dirty="0">
                <a:latin typeface="CMR10"/>
              </a:rPr>
              <a:t>most of which are thefts and robberies occurring at</a:t>
            </a:r>
          </a:p>
          <a:p>
            <a:pPr algn="l"/>
            <a:r>
              <a:rPr lang="en-GB" sz="1800" b="0" i="0" u="none" strike="noStrike" baseline="0" dirty="0">
                <a:latin typeface="CMR10"/>
              </a:rPr>
              <a:t>night and dawn. Moreover, minor offenses present</a:t>
            </a:r>
          </a:p>
          <a:p>
            <a:pPr algn="l"/>
            <a:r>
              <a:rPr lang="en-GB" sz="1800" b="0" i="0" u="none" strike="noStrike" baseline="0" dirty="0">
                <a:latin typeface="CMR10"/>
              </a:rPr>
              <a:t>different patterns of serious crimes, and crime patterns</a:t>
            </a:r>
          </a:p>
          <a:p>
            <a:pPr algn="l"/>
            <a:r>
              <a:rPr lang="en-GB" sz="1800" b="0" i="0" u="none" strike="noStrike" baseline="0" dirty="0">
                <a:latin typeface="CMR10"/>
              </a:rPr>
              <a:t>differ in rich and poor </a:t>
            </a:r>
            <a:r>
              <a:rPr lang="en-GB" sz="1800" b="0" i="0" u="none" strike="noStrike" baseline="0" dirty="0" err="1">
                <a:latin typeface="CMR10"/>
              </a:rPr>
              <a:t>neighborhoods</a:t>
            </a:r>
            <a:r>
              <a:rPr lang="en-GB" sz="1800" b="0" i="0" u="none" strike="noStrike" baseline="0" dirty="0">
                <a:latin typeface="CMR10"/>
              </a:rPr>
              <a:t>.</a:t>
            </a: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21</a:t>
            </a:fld>
            <a:endParaRPr lang="en-US"/>
          </a:p>
        </p:txBody>
      </p:sp>
    </p:spTree>
    <p:extLst>
      <p:ext uri="{BB962C8B-B14F-4D97-AF65-F5344CB8AC3E}">
        <p14:creationId xmlns:p14="http://schemas.microsoft.com/office/powerpoint/2010/main" val="2070337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22</a:t>
            </a:fld>
            <a:endParaRPr lang="en-US"/>
          </a:p>
        </p:txBody>
      </p:sp>
    </p:spTree>
    <p:extLst>
      <p:ext uri="{BB962C8B-B14F-4D97-AF65-F5344CB8AC3E}">
        <p14:creationId xmlns:p14="http://schemas.microsoft.com/office/powerpoint/2010/main" val="3620215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23</a:t>
            </a:fld>
            <a:endParaRPr lang="en-US"/>
          </a:p>
        </p:txBody>
      </p:sp>
    </p:spTree>
    <p:extLst>
      <p:ext uri="{BB962C8B-B14F-4D97-AF65-F5344CB8AC3E}">
        <p14:creationId xmlns:p14="http://schemas.microsoft.com/office/powerpoint/2010/main" val="2181857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24</a:t>
            </a:fld>
            <a:endParaRPr lang="en-US"/>
          </a:p>
        </p:txBody>
      </p:sp>
    </p:spTree>
    <p:extLst>
      <p:ext uri="{BB962C8B-B14F-4D97-AF65-F5344CB8AC3E}">
        <p14:creationId xmlns:p14="http://schemas.microsoft.com/office/powerpoint/2010/main" val="581191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25</a:t>
            </a:fld>
            <a:endParaRPr lang="en-US"/>
          </a:p>
        </p:txBody>
      </p:sp>
    </p:spTree>
    <p:extLst>
      <p:ext uri="{BB962C8B-B14F-4D97-AF65-F5344CB8AC3E}">
        <p14:creationId xmlns:p14="http://schemas.microsoft.com/office/powerpoint/2010/main" val="262858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26</a:t>
            </a:fld>
            <a:endParaRPr lang="en-US"/>
          </a:p>
        </p:txBody>
      </p:sp>
    </p:spTree>
    <p:extLst>
      <p:ext uri="{BB962C8B-B14F-4D97-AF65-F5344CB8AC3E}">
        <p14:creationId xmlns:p14="http://schemas.microsoft.com/office/powerpoint/2010/main" val="1916884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27</a:t>
            </a:fld>
            <a:endParaRPr lang="en-US"/>
          </a:p>
        </p:txBody>
      </p:sp>
    </p:spTree>
    <p:extLst>
      <p:ext uri="{BB962C8B-B14F-4D97-AF65-F5344CB8AC3E}">
        <p14:creationId xmlns:p14="http://schemas.microsoft.com/office/powerpoint/2010/main" val="3092240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28</a:t>
            </a:fld>
            <a:endParaRPr lang="en-GB"/>
          </a:p>
        </p:txBody>
      </p:sp>
    </p:spTree>
    <p:extLst>
      <p:ext uri="{BB962C8B-B14F-4D97-AF65-F5344CB8AC3E}">
        <p14:creationId xmlns:p14="http://schemas.microsoft.com/office/powerpoint/2010/main" val="221717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3</a:t>
            </a:fld>
            <a:endParaRPr lang="en-US"/>
          </a:p>
        </p:txBody>
      </p:sp>
    </p:spTree>
    <p:extLst>
      <p:ext uri="{BB962C8B-B14F-4D97-AF65-F5344CB8AC3E}">
        <p14:creationId xmlns:p14="http://schemas.microsoft.com/office/powerpoint/2010/main" val="76569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4</a:t>
            </a:fld>
            <a:endParaRPr lang="en-US"/>
          </a:p>
        </p:txBody>
      </p:sp>
    </p:spTree>
    <p:extLst>
      <p:ext uri="{BB962C8B-B14F-4D97-AF65-F5344CB8AC3E}">
        <p14:creationId xmlns:p14="http://schemas.microsoft.com/office/powerpoint/2010/main" val="368526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5</a:t>
            </a:fld>
            <a:endParaRPr lang="en-US"/>
          </a:p>
        </p:txBody>
      </p:sp>
    </p:spTree>
    <p:extLst>
      <p:ext uri="{BB962C8B-B14F-4D97-AF65-F5344CB8AC3E}">
        <p14:creationId xmlns:p14="http://schemas.microsoft.com/office/powerpoint/2010/main" val="2695852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6</a:t>
            </a:fld>
            <a:endParaRPr lang="en-US"/>
          </a:p>
        </p:txBody>
      </p:sp>
    </p:spTree>
    <p:extLst>
      <p:ext uri="{BB962C8B-B14F-4D97-AF65-F5344CB8AC3E}">
        <p14:creationId xmlns:p14="http://schemas.microsoft.com/office/powerpoint/2010/main" val="64798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7</a:t>
            </a:fld>
            <a:endParaRPr lang="en-US"/>
          </a:p>
        </p:txBody>
      </p:sp>
    </p:spTree>
    <p:extLst>
      <p:ext uri="{BB962C8B-B14F-4D97-AF65-F5344CB8AC3E}">
        <p14:creationId xmlns:p14="http://schemas.microsoft.com/office/powerpoint/2010/main" val="192374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8</a:t>
            </a:fld>
            <a:endParaRPr lang="en-US"/>
          </a:p>
        </p:txBody>
      </p:sp>
    </p:spTree>
    <p:extLst>
      <p:ext uri="{BB962C8B-B14F-4D97-AF65-F5344CB8AC3E}">
        <p14:creationId xmlns:p14="http://schemas.microsoft.com/office/powerpoint/2010/main" val="1351126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9</a:t>
            </a:fld>
            <a:endParaRPr lang="en-US"/>
          </a:p>
        </p:txBody>
      </p:sp>
    </p:spTree>
    <p:extLst>
      <p:ext uri="{BB962C8B-B14F-4D97-AF65-F5344CB8AC3E}">
        <p14:creationId xmlns:p14="http://schemas.microsoft.com/office/powerpoint/2010/main" val="231016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19"/>
            <a:ext cx="7772400" cy="1102519"/>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E64FE3C-ACE5-4FB1-BD6C-659B1D4F44CB}" type="datetime1">
              <a:rPr lang="el-GR" smtClean="0"/>
              <a:t>21/3/2024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9B5E17E-BB4D-4DA7-9489-A99E454DC20E}" type="datetime1">
              <a:rPr lang="el-GR" smtClean="0"/>
              <a:t>21/3/2024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79"/>
            <a:ext cx="2057400" cy="4388644"/>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05979"/>
            <a:ext cx="6019800" cy="4388644"/>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373B4257-E144-4FA9-9BDD-90E162D1BB25}" type="datetime1">
              <a:rPr lang="el-GR" smtClean="0"/>
              <a:t>21/3/2024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9DE2ECC1-9B36-422A-A80E-AC52C0061BDC}" type="datetime1">
              <a:rPr lang="el-GR" smtClean="0"/>
              <a:t>21/3/2024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8FAEDB12-2D44-4D93-9058-2C0176384169}"/>
              </a:ext>
            </a:extLst>
          </p:cNvPr>
          <p:cNvPicPr>
            <a:picLocks noChangeAspect="1" noChangeArrowheads="1"/>
          </p:cNvPicPr>
          <p:nvPr userDrawn="1"/>
        </p:nvPicPr>
        <p:blipFill>
          <a:blip r:embed="rId2" cstate="print"/>
          <a:srcRect/>
          <a:stretch>
            <a:fillRect/>
          </a:stretch>
        </p:blipFill>
        <p:spPr bwMode="auto">
          <a:xfrm>
            <a:off x="1" y="1"/>
            <a:ext cx="2071670" cy="79753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069A66CE-2DAA-4659-9E04-AC99E035CB43}" type="datetime1">
              <a:rPr lang="el-GR" smtClean="0"/>
              <a:t>21/3/2024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4A21A9F5-B815-4413-B973-5E60103FC4BC}" type="datetime1">
              <a:rPr lang="el-GR" smtClean="0"/>
              <a:t>21/3/2024</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7EC645F-F626-486A-AFFE-1C7AAF3F818D}" type="datetime1">
              <a:rPr lang="el-GR" smtClean="0"/>
              <a:t>21/3/2024</a:t>
            </a:fld>
            <a:endParaRPr lang="el-GR"/>
          </a:p>
        </p:txBody>
      </p:sp>
      <p:sp>
        <p:nvSpPr>
          <p:cNvPr id="8" name="7 - Θέση υποσέλιδου"/>
          <p:cNvSpPr>
            <a:spLocks noGrp="1"/>
          </p:cNvSpPr>
          <p:nvPr>
            <p:ph type="ftr" sz="quarter" idx="11"/>
          </p:nvPr>
        </p:nvSpPr>
        <p:spPr/>
        <p:txBody>
          <a:bodyPr/>
          <a:lstStyle/>
          <a:p>
            <a:r>
              <a:rPr lang="en-GB"/>
              <a:t>https://www.cs.ucy.ac.cy/courses/EPL646</a:t>
            </a:r>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3F34F3E1-7E92-44A8-957B-0F3AC9CE6C41}" type="datetime1">
              <a:rPr lang="el-GR" smtClean="0"/>
              <a:t>21/3/2024</a:t>
            </a:fld>
            <a:endParaRPr lang="el-GR"/>
          </a:p>
        </p:txBody>
      </p:sp>
      <p:sp>
        <p:nvSpPr>
          <p:cNvPr id="4" name="3 - Θέση υποσέλιδου"/>
          <p:cNvSpPr>
            <a:spLocks noGrp="1"/>
          </p:cNvSpPr>
          <p:nvPr>
            <p:ph type="ftr" sz="quarter" idx="11"/>
          </p:nvPr>
        </p:nvSpPr>
        <p:spPr/>
        <p:txBody>
          <a:bodyPr/>
          <a:lstStyle/>
          <a:p>
            <a:r>
              <a:rPr lang="en-GB"/>
              <a:t>https://www.cs.ucy.ac.cy/courses/EPL646</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DE60328-ED26-420B-858B-A3EA53F3A823}" type="datetime1">
              <a:rPr lang="el-GR" smtClean="0"/>
              <a:t>21/3/2024</a:t>
            </a:fld>
            <a:endParaRPr lang="el-GR"/>
          </a:p>
        </p:txBody>
      </p:sp>
      <p:sp>
        <p:nvSpPr>
          <p:cNvPr id="3" name="2 - Θέση υποσέλιδου"/>
          <p:cNvSpPr>
            <a:spLocks noGrp="1"/>
          </p:cNvSpPr>
          <p:nvPr>
            <p:ph type="ftr" sz="quarter" idx="11"/>
          </p:nvPr>
        </p:nvSpPr>
        <p:spPr/>
        <p:txBody>
          <a:bodyPr/>
          <a:lstStyle/>
          <a:p>
            <a:r>
              <a:rPr lang="en-GB"/>
              <a:t>https://www.cs.ucy.ac.cy/courses/EPL646</a:t>
            </a:r>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04787"/>
            <a:ext cx="3008313" cy="871538"/>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8A0401D1-BA4C-48FD-BC80-0EE6DEA94C5D}" type="datetime1">
              <a:rPr lang="el-GR" smtClean="0"/>
              <a:t>21/3/2024</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0"/>
            <a:ext cx="5486400" cy="425054"/>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7DCB3559-ED4F-4EF7-A5AC-69C6591A5658}" type="datetime1">
              <a:rPr lang="el-GR" smtClean="0"/>
              <a:t>21/3/2024</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91F403C-EF4D-49BF-8F14-8B1B317D74C4}" type="datetime1">
              <a:rPr lang="el-GR" smtClean="0"/>
              <a:t>21/3/2024</a:t>
            </a:fld>
            <a:endParaRPr lang="el-GR"/>
          </a:p>
        </p:txBody>
      </p:sp>
      <p:sp>
        <p:nvSpPr>
          <p:cNvPr id="5" name="4 - Θέση υποσέλιδου"/>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https://www.cs.ucy.ac.cy/courses/EPL646</a:t>
            </a:r>
            <a:endParaRPr lang="el-GR"/>
          </a:p>
        </p:txBody>
      </p:sp>
      <p:sp>
        <p:nvSpPr>
          <p:cNvPr id="6" name="5 - Θέση αριθμού διαφάνειας"/>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doi.org/10.1145/3631504.363150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3.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3.sv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3.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6567224A-5A72-9593-C682-A2012105CD80}"/>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3" name="Subtitle 2"/>
          <p:cNvSpPr>
            <a:spLocks noGrp="1" noRot="1" noMove="1" noResize="1" noEditPoints="1" noAdjustHandles="1" noChangeArrowheads="1" noChangeShapeType="1"/>
          </p:cNvSpPr>
          <p:nvPr>
            <p:ph type="subTitle" idx="1"/>
          </p:nvPr>
        </p:nvSpPr>
        <p:spPr>
          <a:xfrm>
            <a:off x="1446596" y="4011910"/>
            <a:ext cx="6250809" cy="467878"/>
          </a:xfrm>
        </p:spPr>
        <p:txBody>
          <a:bodyPr>
            <a:noAutofit/>
          </a:bodyPr>
          <a:lstStyle/>
          <a:p>
            <a:r>
              <a:rPr lang="en-US" sz="1800" b="1" dirty="0">
                <a:solidFill>
                  <a:schemeClr val="tx2">
                    <a:lumMod val="50000"/>
                  </a:schemeClr>
                </a:solidFill>
                <a:latin typeface="Constantia" pitchFamily="18" charset="0"/>
              </a:rPr>
              <a:t>Presented by Canciu Ionut - Cristian: icanci01@ucy.ac.cy</a:t>
            </a:r>
            <a:endParaRPr lang="el-GR" sz="1800" dirty="0">
              <a:solidFill>
                <a:schemeClr val="tx2">
                  <a:lumMod val="50000"/>
                </a:schemeClr>
              </a:solidFill>
              <a:latin typeface="Constantia" pitchFamily="18" charset="0"/>
            </a:endParaRPr>
          </a:p>
        </p:txBody>
      </p:sp>
      <p:sp>
        <p:nvSpPr>
          <p:cNvPr id="13" name="Rectangle 12"/>
          <p:cNvSpPr>
            <a:spLocks noGrp="1" noRot="1" noMove="1" noResize="1" noEditPoints="1" noAdjustHandles="1" noChangeArrowheads="1" noChangeShapeType="1"/>
          </p:cNvSpPr>
          <p:nvPr/>
        </p:nvSpPr>
        <p:spPr>
          <a:xfrm>
            <a:off x="0" y="644900"/>
            <a:ext cx="9144000" cy="400110"/>
          </a:xfrm>
          <a:prstGeom prst="rect">
            <a:avLst/>
          </a:prstGeom>
        </p:spPr>
        <p:txBody>
          <a:bodyPr wrap="square">
            <a:spAutoFit/>
          </a:bodyPr>
          <a:lstStyle/>
          <a:p>
            <a:pPr algn="ctr"/>
            <a:r>
              <a:rPr lang="en-US" sz="2000" dirty="0">
                <a:ln w="0"/>
                <a:effectLst>
                  <a:outerShdw blurRad="38100" dist="19050" dir="2700000" algn="tl" rotWithShape="0">
                    <a:schemeClr val="dk1">
                      <a:alpha val="40000"/>
                    </a:schemeClr>
                  </a:outerShdw>
                </a:effectLst>
                <a:latin typeface="Constantia" pitchFamily="18" charset="0"/>
                <a:ea typeface="+mj-ea"/>
                <a:cs typeface="+mj-cs"/>
              </a:rPr>
              <a:t>EPL646: Advanced Topics in Databases </a:t>
            </a:r>
          </a:p>
        </p:txBody>
      </p:sp>
      <p:sp>
        <p:nvSpPr>
          <p:cNvPr id="12" name="Rectangle 11"/>
          <p:cNvSpPr>
            <a:spLocks noGrp="1" noRot="1" noMove="1" noResize="1" noEditPoints="1" noAdjustHandles="1" noChangeArrowheads="1" noChangeShapeType="1"/>
          </p:cNvSpPr>
          <p:nvPr/>
        </p:nvSpPr>
        <p:spPr>
          <a:xfrm>
            <a:off x="285720" y="2656532"/>
            <a:ext cx="8572560" cy="1200329"/>
          </a:xfrm>
          <a:prstGeom prst="rect">
            <a:avLst/>
          </a:prstGeom>
        </p:spPr>
        <p:txBody>
          <a:bodyPr wrap="square">
            <a:spAutoFit/>
          </a:bodyPr>
          <a:lstStyle/>
          <a:p>
            <a:pPr algn="just"/>
            <a:r>
              <a:rPr lang="en-US" sz="1800" b="0" i="0" dirty="0">
                <a:effectLst/>
                <a:latin typeface="Helvetica Neue"/>
              </a:rPr>
              <a:t>Danilo B. </a:t>
            </a:r>
            <a:r>
              <a:rPr lang="en-US" sz="1800" b="0" i="0" dirty="0" err="1">
                <a:effectLst/>
                <a:latin typeface="Helvetica Neue"/>
              </a:rPr>
              <a:t>Seufitelli</a:t>
            </a:r>
            <a:r>
              <a:rPr lang="en-US" sz="1800" b="0" i="0" dirty="0">
                <a:effectLst/>
                <a:latin typeface="Helvetica Neue"/>
              </a:rPr>
              <a:t>, Michele A. </a:t>
            </a:r>
            <a:r>
              <a:rPr lang="en-US" sz="1800" b="0" i="0" dirty="0" err="1">
                <a:effectLst/>
                <a:latin typeface="Helvetica Neue"/>
              </a:rPr>
              <a:t>Brandão</a:t>
            </a:r>
            <a:r>
              <a:rPr lang="en-US" sz="1800" b="0" i="0" dirty="0">
                <a:effectLst/>
                <a:latin typeface="Helvetica Neue"/>
              </a:rPr>
              <a:t>, </a:t>
            </a:r>
            <a:r>
              <a:rPr lang="en-US" sz="1800" b="0" i="0" dirty="0" err="1">
                <a:effectLst/>
                <a:latin typeface="Helvetica Neue"/>
              </a:rPr>
              <a:t>Ayane</a:t>
            </a:r>
            <a:r>
              <a:rPr lang="en-US" sz="1800" b="0" i="0" dirty="0">
                <a:effectLst/>
                <a:latin typeface="Helvetica Neue"/>
              </a:rPr>
              <a:t> C. A. Fernandes, </a:t>
            </a:r>
            <a:r>
              <a:rPr lang="en-US" sz="1800" b="0" i="0" dirty="0" err="1">
                <a:effectLst/>
                <a:latin typeface="Helvetica Neue"/>
              </a:rPr>
              <a:t>Kayque</a:t>
            </a:r>
            <a:r>
              <a:rPr lang="en-US" sz="1800" b="0" i="0" dirty="0">
                <a:effectLst/>
                <a:latin typeface="Helvetica Neue"/>
              </a:rPr>
              <a:t> M. Siqueira, and Mirella M. Moro. 2023. </a:t>
            </a:r>
            <a:r>
              <a:rPr lang="en-US" sz="1800" b="1" i="1" dirty="0">
                <a:effectLst/>
                <a:latin typeface="Helvetica Neue"/>
              </a:rPr>
              <a:t>Where do Databases and Digital Forensics meet? A Comprehensive Survey and Taxonomy</a:t>
            </a:r>
            <a:r>
              <a:rPr lang="en-US" sz="1800" b="0" i="0" dirty="0">
                <a:effectLst/>
                <a:latin typeface="Helvetica Neue"/>
              </a:rPr>
              <a:t>. SIGMOD Rec. 52, 3 (September 2023), 18–29. </a:t>
            </a:r>
            <a:r>
              <a:rPr lang="en-US" sz="1800" b="0" i="0" dirty="0">
                <a:effectLst/>
                <a:latin typeface="Helvetica Neue"/>
                <a:hlinkClick r:id="rId4">
                  <a:extLst>
                    <a:ext uri="{A12FA001-AC4F-418D-AE19-62706E023703}">
                      <ahyp:hlinkClr xmlns:ahyp="http://schemas.microsoft.com/office/drawing/2018/hyperlinkcolor" val="tx"/>
                    </a:ext>
                  </a:extLst>
                </a:hlinkClick>
              </a:rPr>
              <a:t>https://doi.org/10.1145/3631504.3631508</a:t>
            </a:r>
            <a:endParaRPr lang="en-US" dirty="0">
              <a:latin typeface="Constantia" pitchFamily="18" charset="0"/>
            </a:endParaRPr>
          </a:p>
        </p:txBody>
      </p:sp>
      <p:sp>
        <p:nvSpPr>
          <p:cNvPr id="18" name="Title 1"/>
          <p:cNvSpPr>
            <a:spLocks noGrp="1" noRot="1" noMove="1" noResize="1" noEditPoints="1" noAdjustHandles="1" noChangeArrowheads="1" noChangeShapeType="1"/>
          </p:cNvSpPr>
          <p:nvPr>
            <p:ph type="ctrTitle"/>
          </p:nvPr>
        </p:nvSpPr>
        <p:spPr>
          <a:xfrm>
            <a:off x="0" y="1332485"/>
            <a:ext cx="9144000" cy="1055948"/>
          </a:xfrm>
        </p:spPr>
        <p:txBody>
          <a:bodyPr>
            <a:noAutofit/>
          </a:bodyPr>
          <a:lstStyle/>
          <a:p>
            <a:r>
              <a:rPr lang="en-GB" sz="2800" b="1" i="0" u="none" strike="noStrike" dirty="0">
                <a:effectLst/>
                <a:latin typeface="Helvetica Neue"/>
                <a:hlinkClick r:id="rId4">
                  <a:extLst>
                    <a:ext uri="{A12FA001-AC4F-418D-AE19-62706E023703}">
                      <ahyp:hlinkClr xmlns:ahyp="http://schemas.microsoft.com/office/drawing/2018/hyperlinkcolor" val="tx"/>
                    </a:ext>
                  </a:extLst>
                </a:hlinkClick>
              </a:rPr>
              <a:t>Where do Databases and Digital Forensics meet?</a:t>
            </a:r>
            <a:br>
              <a:rPr lang="en-GB" sz="2800" b="1" i="0" u="none" strike="noStrike" dirty="0">
                <a:effectLst/>
                <a:latin typeface="Helvetica Neue"/>
                <a:hlinkClick r:id="rId4">
                  <a:extLst>
                    <a:ext uri="{A12FA001-AC4F-418D-AE19-62706E023703}">
                      <ahyp:hlinkClr xmlns:ahyp="http://schemas.microsoft.com/office/drawing/2018/hyperlinkcolor" val="tx"/>
                    </a:ext>
                  </a:extLst>
                </a:hlinkClick>
              </a:rPr>
            </a:br>
            <a:r>
              <a:rPr lang="en-GB" sz="2800" b="1" i="0" u="none" strike="noStrike" dirty="0">
                <a:effectLst/>
                <a:latin typeface="Helvetica Neue"/>
                <a:hlinkClick r:id="rId4">
                  <a:extLst>
                    <a:ext uri="{A12FA001-AC4F-418D-AE19-62706E023703}">
                      <ahyp:hlinkClr xmlns:ahyp="http://schemas.microsoft.com/office/drawing/2018/hyperlinkcolor" val="tx"/>
                    </a:ext>
                  </a:extLst>
                </a:hlinkClick>
              </a:rPr>
              <a:t>A Comprehensive Survey and Taxonomy</a:t>
            </a:r>
            <a:endParaRPr lang="en-US" sz="2800" b="1" dirty="0">
              <a:effectLst>
                <a:outerShdw blurRad="38100" dist="38100" dir="2700000" algn="tl">
                  <a:srgbClr val="000000">
                    <a:alpha val="43137"/>
                  </a:srgbClr>
                </a:outerShdw>
              </a:effectLst>
              <a:latin typeface="Constantia" pitchFamily="18" charset="0"/>
            </a:endParaRPr>
          </a:p>
        </p:txBody>
      </p:sp>
      <p:sp>
        <p:nvSpPr>
          <p:cNvPr id="2" name="Subtitle 2">
            <a:extLst>
              <a:ext uri="{FF2B5EF4-FFF2-40B4-BE49-F238E27FC236}">
                <a16:creationId xmlns:a16="http://schemas.microsoft.com/office/drawing/2014/main" id="{981CA6F6-D48A-0816-EED4-02B40C672F95}"/>
              </a:ext>
            </a:extLst>
          </p:cNvPr>
          <p:cNvSpPr txBox="1">
            <a:spLocks noGrp="1" noRot="1" noMove="1" noResize="1" noEditPoints="1" noAdjustHandles="1" noChangeArrowheads="1" noChangeShapeType="1"/>
          </p:cNvSpPr>
          <p:nvPr/>
        </p:nvSpPr>
        <p:spPr>
          <a:xfrm>
            <a:off x="1446595" y="4347528"/>
            <a:ext cx="6250809" cy="3021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dirty="0">
                <a:solidFill>
                  <a:schemeClr val="tx2">
                    <a:lumMod val="50000"/>
                  </a:schemeClr>
                </a:solidFill>
                <a:latin typeface="Constantia" pitchFamily="18" charset="0"/>
              </a:rPr>
              <a:t>2024</a:t>
            </a:r>
            <a:endParaRPr lang="el-GR" sz="1600" dirty="0">
              <a:solidFill>
                <a:schemeClr val="tx2">
                  <a:lumMod val="50000"/>
                </a:schemeClr>
              </a:solidFill>
              <a:latin typeface="Constantia" pitchFamily="18" charset="0"/>
            </a:endParaRPr>
          </a:p>
        </p:txBody>
      </p:sp>
      <p:sp>
        <p:nvSpPr>
          <p:cNvPr id="5" name="Slide Number Placeholder 4">
            <a:extLst>
              <a:ext uri="{FF2B5EF4-FFF2-40B4-BE49-F238E27FC236}">
                <a16:creationId xmlns:a16="http://schemas.microsoft.com/office/drawing/2014/main" id="{D63753A6-AB73-7670-E8DD-AAA84E710834}"/>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1</a:t>
            </a:fld>
            <a:endParaRPr lang="el-GR"/>
          </a:p>
        </p:txBody>
      </p:sp>
    </p:spTree>
    <p:extLst>
      <p:ext uri="{BB962C8B-B14F-4D97-AF65-F5344CB8AC3E}">
        <p14:creationId xmlns:p14="http://schemas.microsoft.com/office/powerpoint/2010/main" val="2900740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3600" dirty="0"/>
              <a:t>6. Common Theme</a:t>
            </a:r>
          </a:p>
        </p:txBody>
      </p:sp>
      <p:sp>
        <p:nvSpPr>
          <p:cNvPr id="3" name="Content Placeholder 2">
            <a:extLst>
              <a:ext uri="{FF2B5EF4-FFF2-40B4-BE49-F238E27FC236}">
                <a16:creationId xmlns:a16="http://schemas.microsoft.com/office/drawing/2014/main" id="{5DB23205-1719-4B43-A690-268E347D390E}"/>
              </a:ext>
            </a:extLst>
          </p:cNvPr>
          <p:cNvSpPr>
            <a:spLocks noGrp="1" noRot="1" noMove="1" noResize="1" noEditPoints="1" noAdjustHandles="1" noChangeArrowheads="1" noChangeShapeType="1"/>
          </p:cNvSpPr>
          <p:nvPr>
            <p:ph sz="half" idx="1"/>
          </p:nvPr>
        </p:nvSpPr>
        <p:spPr>
          <a:xfrm>
            <a:off x="330370" y="1285979"/>
            <a:ext cx="8356429" cy="3482490"/>
          </a:xfrm>
        </p:spPr>
        <p:txBody>
          <a:bodyPr>
            <a:normAutofit/>
          </a:bodyPr>
          <a:lstStyle/>
          <a:p>
            <a:r>
              <a:rPr lang="en-GB" sz="2400" dirty="0">
                <a:latin typeface="Söhne"/>
              </a:rPr>
              <a:t>Remove those that do not meet the inclusion criteria</a:t>
            </a:r>
          </a:p>
          <a:p>
            <a:pPr lvl="1"/>
            <a:r>
              <a:rPr lang="en-US" b="1" dirty="0">
                <a:latin typeface="Söhne"/>
              </a:rPr>
              <a:t>151 remained</a:t>
            </a:r>
          </a:p>
          <a:p>
            <a:r>
              <a:rPr lang="en-US" sz="2400" u="none" strike="noStrike" baseline="0" dirty="0">
                <a:latin typeface="Söhne"/>
              </a:rPr>
              <a:t>Apply again the exclusion criteria</a:t>
            </a:r>
          </a:p>
          <a:p>
            <a:pPr lvl="1"/>
            <a:r>
              <a:rPr lang="en-US" b="1" u="none" strike="noStrike" baseline="0" dirty="0">
                <a:latin typeface="Söhne"/>
              </a:rPr>
              <a:t>101 remained</a:t>
            </a: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sp>
        <p:nvSpPr>
          <p:cNvPr id="5" name="Slide Number Placeholder 4">
            <a:extLst>
              <a:ext uri="{FF2B5EF4-FFF2-40B4-BE49-F238E27FC236}">
                <a16:creationId xmlns:a16="http://schemas.microsoft.com/office/drawing/2014/main" id="{818948B8-4503-6C49-32A5-356344678F25}"/>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10</a:t>
            </a:fld>
            <a:endParaRPr lang="el-GR"/>
          </a:p>
        </p:txBody>
      </p:sp>
    </p:spTree>
    <p:extLst>
      <p:ext uri="{BB962C8B-B14F-4D97-AF65-F5344CB8AC3E}">
        <p14:creationId xmlns:p14="http://schemas.microsoft.com/office/powerpoint/2010/main" val="22156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4000" dirty="0"/>
              <a:t>7. Proposed Classifications</a:t>
            </a:r>
          </a:p>
        </p:txBody>
      </p:sp>
      <p:sp>
        <p:nvSpPr>
          <p:cNvPr id="3" name="Content Placeholder 2">
            <a:extLst>
              <a:ext uri="{FF2B5EF4-FFF2-40B4-BE49-F238E27FC236}">
                <a16:creationId xmlns:a16="http://schemas.microsoft.com/office/drawing/2014/main" id="{5DB23205-1719-4B43-A690-268E347D390E}"/>
              </a:ext>
            </a:extLst>
          </p:cNvPr>
          <p:cNvSpPr>
            <a:spLocks noGrp="1" noRot="1" noMove="1" noResize="1" noEditPoints="1" noAdjustHandles="1" noChangeArrowheads="1" noChangeShapeType="1"/>
          </p:cNvSpPr>
          <p:nvPr>
            <p:ph sz="half" idx="1"/>
          </p:nvPr>
        </p:nvSpPr>
        <p:spPr>
          <a:xfrm>
            <a:off x="330370" y="1285980"/>
            <a:ext cx="8356429" cy="2000392"/>
          </a:xfrm>
        </p:spPr>
        <p:txBody>
          <a:bodyPr>
            <a:normAutofit fontScale="70000" lnSpcReduction="20000"/>
          </a:bodyPr>
          <a:lstStyle/>
          <a:p>
            <a:r>
              <a:rPr lang="en-GB" dirty="0">
                <a:latin typeface="Söhne"/>
              </a:rPr>
              <a:t>Major classes</a:t>
            </a:r>
          </a:p>
          <a:p>
            <a:pPr lvl="1"/>
            <a:r>
              <a:rPr lang="en-GB" dirty="0">
                <a:solidFill>
                  <a:schemeClr val="tx1"/>
                </a:solidFill>
                <a:latin typeface="Söhne"/>
              </a:rPr>
              <a:t>DBMS</a:t>
            </a:r>
          </a:p>
          <a:p>
            <a:pPr lvl="1"/>
            <a:r>
              <a:rPr lang="en-GB" dirty="0">
                <a:latin typeface="Söhne"/>
              </a:rPr>
              <a:t>Data Building</a:t>
            </a:r>
          </a:p>
          <a:p>
            <a:pPr lvl="1"/>
            <a:r>
              <a:rPr lang="en-GB" dirty="0">
                <a:solidFill>
                  <a:schemeClr val="tx1"/>
                </a:solidFill>
                <a:latin typeface="Söhne"/>
              </a:rPr>
              <a:t>Cyber Attacks</a:t>
            </a:r>
          </a:p>
          <a:p>
            <a:pPr lvl="1"/>
            <a:r>
              <a:rPr lang="en-GB" dirty="0">
                <a:solidFill>
                  <a:schemeClr val="tx1"/>
                </a:solidFill>
                <a:latin typeface="Söhne"/>
              </a:rPr>
              <a:t>Criminal Intelligence</a:t>
            </a:r>
          </a:p>
          <a:p>
            <a:r>
              <a:rPr lang="en-GB" dirty="0">
                <a:solidFill>
                  <a:schemeClr val="tx1"/>
                </a:solidFill>
                <a:latin typeface="Söhne"/>
              </a:rPr>
              <a:t>Three individuals voluntarily categorized 101 documents by hand</a:t>
            </a:r>
          </a:p>
          <a:p>
            <a:r>
              <a:rPr lang="en-GB" dirty="0">
                <a:latin typeface="Söhne"/>
              </a:rPr>
              <a:t>Further analysis resulted in excluding 10 more publications</a:t>
            </a:r>
            <a:endParaRPr lang="en-US"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504" y="94604"/>
            <a:ext cx="1080000" cy="1080000"/>
          </a:xfrm>
          <a:prstGeom prst="rect">
            <a:avLst/>
          </a:prstGeom>
        </p:spPr>
      </p:pic>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5" cstate="print"/>
          <a:srcRect/>
          <a:stretch>
            <a:fillRect/>
          </a:stretch>
        </p:blipFill>
        <p:spPr bwMode="auto">
          <a:xfrm>
            <a:off x="7596336" y="-1"/>
            <a:ext cx="1547664" cy="594081"/>
          </a:xfrm>
          <a:prstGeom prst="rect">
            <a:avLst/>
          </a:prstGeom>
          <a:noFill/>
        </p:spPr>
      </p:pic>
      <p:pic>
        <p:nvPicPr>
          <p:cNvPr id="8" name="Picture 7">
            <a:extLst>
              <a:ext uri="{FF2B5EF4-FFF2-40B4-BE49-F238E27FC236}">
                <a16:creationId xmlns:a16="http://schemas.microsoft.com/office/drawing/2014/main" id="{A77928D0-03CE-795E-4E51-73E88CB28FCD}"/>
              </a:ext>
            </a:extLst>
          </p:cNvPr>
          <p:cNvPicPr>
            <a:picLocks noGrp="1" noRot="1" noChangeAspect="1" noMove="1" noResize="1" noEditPoints="1" noAdjustHandles="1" noChangeArrowheads="1" noChangeShapeType="1" noCrop="1"/>
          </p:cNvPicPr>
          <p:nvPr/>
        </p:nvPicPr>
        <p:blipFill>
          <a:blip r:embed="rId6"/>
          <a:stretch>
            <a:fillRect/>
          </a:stretch>
        </p:blipFill>
        <p:spPr>
          <a:xfrm>
            <a:off x="457201" y="3227992"/>
            <a:ext cx="8229598" cy="1523010"/>
          </a:xfrm>
          <a:prstGeom prst="rect">
            <a:avLst/>
          </a:prstGeom>
        </p:spPr>
      </p:pic>
      <p:sp>
        <p:nvSpPr>
          <p:cNvPr id="5" name="TextBox 4">
            <a:extLst>
              <a:ext uri="{FF2B5EF4-FFF2-40B4-BE49-F238E27FC236}">
                <a16:creationId xmlns:a16="http://schemas.microsoft.com/office/drawing/2014/main" id="{9F88EB84-DBC3-2201-403A-E27229BCFC0A}"/>
              </a:ext>
            </a:extLst>
          </p:cNvPr>
          <p:cNvSpPr txBox="1">
            <a:spLocks noGrp="1" noRot="1" noMove="1" noResize="1" noEditPoints="1" noAdjustHandles="1" noChangeArrowheads="1" noChangeShapeType="1"/>
          </p:cNvSpPr>
          <p:nvPr/>
        </p:nvSpPr>
        <p:spPr>
          <a:xfrm>
            <a:off x="5031139" y="1079490"/>
            <a:ext cx="3672408" cy="1569660"/>
          </a:xfrm>
          <a:prstGeom prst="rect">
            <a:avLst/>
          </a:prstGeom>
          <a:noFill/>
        </p:spPr>
        <p:txBody>
          <a:bodyPr wrap="square" rtlCol="0">
            <a:spAutoFit/>
          </a:bodyPr>
          <a:lstStyle/>
          <a:p>
            <a:r>
              <a:rPr lang="en-US" sz="2400" b="1" dirty="0"/>
              <a:t>SLR for 91 publications</a:t>
            </a:r>
          </a:p>
          <a:p>
            <a:pPr marL="342900" indent="-342900">
              <a:buFont typeface="Wingdings" panose="05000000000000000000" pitchFamily="2" charset="2"/>
              <a:buChar char="v"/>
            </a:pPr>
            <a:r>
              <a:rPr lang="en-US" sz="2400" b="1" dirty="0"/>
              <a:t>52 categorized:</a:t>
            </a:r>
          </a:p>
          <a:p>
            <a:pPr marL="800100" lvl="1" indent="-342900">
              <a:buFont typeface="Wingdings" panose="05000000000000000000" pitchFamily="2" charset="2"/>
              <a:buChar char="ü"/>
            </a:pPr>
            <a:r>
              <a:rPr lang="en-US" sz="2400" b="1" dirty="0"/>
              <a:t>Cyber Attacks</a:t>
            </a:r>
          </a:p>
          <a:p>
            <a:pPr marL="800100" lvl="1" indent="-342900">
              <a:buFont typeface="Wingdings" panose="05000000000000000000" pitchFamily="2" charset="2"/>
              <a:buChar char="ü"/>
            </a:pPr>
            <a:r>
              <a:rPr lang="en-US" sz="2400" b="1" dirty="0"/>
              <a:t>Criminal Intelligence</a:t>
            </a:r>
            <a:endParaRPr lang="LID4096" sz="2400" b="1" dirty="0"/>
          </a:p>
        </p:txBody>
      </p:sp>
      <p:sp>
        <p:nvSpPr>
          <p:cNvPr id="10" name="Rectangle 9">
            <a:extLst>
              <a:ext uri="{FF2B5EF4-FFF2-40B4-BE49-F238E27FC236}">
                <a16:creationId xmlns:a16="http://schemas.microsoft.com/office/drawing/2014/main" id="{C96BD922-5D5F-5786-CA63-EAC2AE0FB8E5}"/>
              </a:ext>
            </a:extLst>
          </p:cNvPr>
          <p:cNvSpPr>
            <a:spLocks noGrp="1" noRot="1" noMove="1" noResize="1" noEditPoints="1" noAdjustHandles="1" noChangeArrowheads="1" noChangeShapeType="1"/>
          </p:cNvSpPr>
          <p:nvPr/>
        </p:nvSpPr>
        <p:spPr>
          <a:xfrm>
            <a:off x="4572000" y="3702839"/>
            <a:ext cx="4241630" cy="1044591"/>
          </a:xfrm>
          <a:custGeom>
            <a:avLst/>
            <a:gdLst>
              <a:gd name="connsiteX0" fmla="*/ 0 w 4241630"/>
              <a:gd name="connsiteY0" fmla="*/ 0 h 1044591"/>
              <a:gd name="connsiteX1" fmla="*/ 690780 w 4241630"/>
              <a:gd name="connsiteY1" fmla="*/ 0 h 1044591"/>
              <a:gd name="connsiteX2" fmla="*/ 1254311 w 4241630"/>
              <a:gd name="connsiteY2" fmla="*/ 0 h 1044591"/>
              <a:gd name="connsiteX3" fmla="*/ 1902674 w 4241630"/>
              <a:gd name="connsiteY3" fmla="*/ 0 h 1044591"/>
              <a:gd name="connsiteX4" fmla="*/ 2551037 w 4241630"/>
              <a:gd name="connsiteY4" fmla="*/ 0 h 1044591"/>
              <a:gd name="connsiteX5" fmla="*/ 3029736 w 4241630"/>
              <a:gd name="connsiteY5" fmla="*/ 0 h 1044591"/>
              <a:gd name="connsiteX6" fmla="*/ 3508434 w 4241630"/>
              <a:gd name="connsiteY6" fmla="*/ 0 h 1044591"/>
              <a:gd name="connsiteX7" fmla="*/ 4241630 w 4241630"/>
              <a:gd name="connsiteY7" fmla="*/ 0 h 1044591"/>
              <a:gd name="connsiteX8" fmla="*/ 4241630 w 4241630"/>
              <a:gd name="connsiteY8" fmla="*/ 490958 h 1044591"/>
              <a:gd name="connsiteX9" fmla="*/ 4241630 w 4241630"/>
              <a:gd name="connsiteY9" fmla="*/ 1044591 h 1044591"/>
              <a:gd name="connsiteX10" fmla="*/ 3678099 w 4241630"/>
              <a:gd name="connsiteY10" fmla="*/ 1044591 h 1044591"/>
              <a:gd name="connsiteX11" fmla="*/ 2987319 w 4241630"/>
              <a:gd name="connsiteY11" fmla="*/ 1044591 h 1044591"/>
              <a:gd name="connsiteX12" fmla="*/ 2508621 w 4241630"/>
              <a:gd name="connsiteY12" fmla="*/ 1044591 h 1044591"/>
              <a:gd name="connsiteX13" fmla="*/ 1902674 w 4241630"/>
              <a:gd name="connsiteY13" fmla="*/ 1044591 h 1044591"/>
              <a:gd name="connsiteX14" fmla="*/ 1423976 w 4241630"/>
              <a:gd name="connsiteY14" fmla="*/ 1044591 h 1044591"/>
              <a:gd name="connsiteX15" fmla="*/ 733196 w 4241630"/>
              <a:gd name="connsiteY15" fmla="*/ 1044591 h 1044591"/>
              <a:gd name="connsiteX16" fmla="*/ 0 w 4241630"/>
              <a:gd name="connsiteY16" fmla="*/ 1044591 h 1044591"/>
              <a:gd name="connsiteX17" fmla="*/ 0 w 4241630"/>
              <a:gd name="connsiteY17" fmla="*/ 501404 h 1044591"/>
              <a:gd name="connsiteX18" fmla="*/ 0 w 4241630"/>
              <a:gd name="connsiteY18" fmla="*/ 0 h 104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41630" h="1044591" extrusionOk="0">
                <a:moveTo>
                  <a:pt x="0" y="0"/>
                </a:moveTo>
                <a:cubicBezTo>
                  <a:pt x="319698" y="-19054"/>
                  <a:pt x="489674" y="9824"/>
                  <a:pt x="690780" y="0"/>
                </a:cubicBezTo>
                <a:cubicBezTo>
                  <a:pt x="891886" y="-9824"/>
                  <a:pt x="998795" y="-20212"/>
                  <a:pt x="1254311" y="0"/>
                </a:cubicBezTo>
                <a:cubicBezTo>
                  <a:pt x="1509827" y="20212"/>
                  <a:pt x="1765193" y="4190"/>
                  <a:pt x="1902674" y="0"/>
                </a:cubicBezTo>
                <a:cubicBezTo>
                  <a:pt x="2040155" y="-4190"/>
                  <a:pt x="2359429" y="15288"/>
                  <a:pt x="2551037" y="0"/>
                </a:cubicBezTo>
                <a:cubicBezTo>
                  <a:pt x="2742645" y="-15288"/>
                  <a:pt x="2836177" y="15914"/>
                  <a:pt x="3029736" y="0"/>
                </a:cubicBezTo>
                <a:cubicBezTo>
                  <a:pt x="3223295" y="-15914"/>
                  <a:pt x="3387842" y="13545"/>
                  <a:pt x="3508434" y="0"/>
                </a:cubicBezTo>
                <a:cubicBezTo>
                  <a:pt x="3629026" y="-13545"/>
                  <a:pt x="4090082" y="3515"/>
                  <a:pt x="4241630" y="0"/>
                </a:cubicBezTo>
                <a:cubicBezTo>
                  <a:pt x="4264541" y="119607"/>
                  <a:pt x="4252878" y="359485"/>
                  <a:pt x="4241630" y="490958"/>
                </a:cubicBezTo>
                <a:cubicBezTo>
                  <a:pt x="4230382" y="622431"/>
                  <a:pt x="4231029" y="900171"/>
                  <a:pt x="4241630" y="1044591"/>
                </a:cubicBezTo>
                <a:cubicBezTo>
                  <a:pt x="4085398" y="1030729"/>
                  <a:pt x="3938011" y="1030664"/>
                  <a:pt x="3678099" y="1044591"/>
                </a:cubicBezTo>
                <a:cubicBezTo>
                  <a:pt x="3418187" y="1058518"/>
                  <a:pt x="3195063" y="1027535"/>
                  <a:pt x="2987319" y="1044591"/>
                </a:cubicBezTo>
                <a:cubicBezTo>
                  <a:pt x="2779575" y="1061647"/>
                  <a:pt x="2698855" y="1031443"/>
                  <a:pt x="2508621" y="1044591"/>
                </a:cubicBezTo>
                <a:cubicBezTo>
                  <a:pt x="2318387" y="1057739"/>
                  <a:pt x="2190658" y="1065596"/>
                  <a:pt x="1902674" y="1044591"/>
                </a:cubicBezTo>
                <a:cubicBezTo>
                  <a:pt x="1614690" y="1023586"/>
                  <a:pt x="1661431" y="1025719"/>
                  <a:pt x="1423976" y="1044591"/>
                </a:cubicBezTo>
                <a:cubicBezTo>
                  <a:pt x="1186521" y="1063463"/>
                  <a:pt x="955045" y="1069902"/>
                  <a:pt x="733196" y="1044591"/>
                </a:cubicBezTo>
                <a:cubicBezTo>
                  <a:pt x="511347" y="1019280"/>
                  <a:pt x="323791" y="1041384"/>
                  <a:pt x="0" y="1044591"/>
                </a:cubicBezTo>
                <a:cubicBezTo>
                  <a:pt x="25576" y="778218"/>
                  <a:pt x="-24498" y="705545"/>
                  <a:pt x="0" y="501404"/>
                </a:cubicBezTo>
                <a:cubicBezTo>
                  <a:pt x="24498" y="297263"/>
                  <a:pt x="551" y="226279"/>
                  <a:pt x="0" y="0"/>
                </a:cubicBezTo>
                <a:close/>
              </a:path>
            </a:pathLst>
          </a:custGeom>
          <a:noFill/>
          <a:ln w="28575" cap="flat" cmpd="sng" algn="ctr">
            <a:solidFill>
              <a:srgbClr val="FF0000"/>
            </a:solidFill>
            <a:prstDash val="dash"/>
            <a:round/>
            <a:headEnd type="none" w="med" len="med"/>
            <a:tailEnd type="none" w="med" len="med"/>
            <a:extLst>
              <a:ext uri="{C807C97D-BFC1-408E-A445-0C87EB9F89A2}">
                <ask:lineSketchStyleProps xmlns:ask="http://schemas.microsoft.com/office/drawing/2018/sketchyshapes" sd="386032457">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LID4096"/>
          </a:p>
        </p:txBody>
      </p:sp>
      <p:sp>
        <p:nvSpPr>
          <p:cNvPr id="9" name="Slide Number Placeholder 8">
            <a:extLst>
              <a:ext uri="{FF2B5EF4-FFF2-40B4-BE49-F238E27FC236}">
                <a16:creationId xmlns:a16="http://schemas.microsoft.com/office/drawing/2014/main" id="{DBA2B0F6-B52D-913B-EDE9-48DD0F79E149}"/>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11</a:t>
            </a:fld>
            <a:endParaRPr lang="el-GR"/>
          </a:p>
        </p:txBody>
      </p:sp>
    </p:spTree>
    <p:extLst>
      <p:ext uri="{BB962C8B-B14F-4D97-AF65-F5344CB8AC3E}">
        <p14:creationId xmlns:p14="http://schemas.microsoft.com/office/powerpoint/2010/main" val="231370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4000" dirty="0"/>
              <a:t>What are Forensics?</a:t>
            </a:r>
          </a:p>
        </p:txBody>
      </p:sp>
      <p:sp>
        <p:nvSpPr>
          <p:cNvPr id="3" name="Content Placeholder 2">
            <a:extLst>
              <a:ext uri="{FF2B5EF4-FFF2-40B4-BE49-F238E27FC236}">
                <a16:creationId xmlns:a16="http://schemas.microsoft.com/office/drawing/2014/main" id="{5DB23205-1719-4B43-A690-268E347D390E}"/>
              </a:ext>
            </a:extLst>
          </p:cNvPr>
          <p:cNvSpPr>
            <a:spLocks noGrp="1" noRot="1" noMove="1" noResize="1" noEditPoints="1" noAdjustHandles="1" noChangeArrowheads="1" noChangeShapeType="1"/>
          </p:cNvSpPr>
          <p:nvPr>
            <p:ph sz="half" idx="1"/>
          </p:nvPr>
        </p:nvSpPr>
        <p:spPr>
          <a:xfrm>
            <a:off x="323529" y="1470356"/>
            <a:ext cx="5472608" cy="2725931"/>
          </a:xfrm>
        </p:spPr>
        <p:txBody>
          <a:bodyPr>
            <a:normAutofit lnSpcReduction="10000"/>
          </a:bodyPr>
          <a:lstStyle/>
          <a:p>
            <a:r>
              <a:rPr lang="en-US" sz="2400" dirty="0">
                <a:solidFill>
                  <a:schemeClr val="tx1"/>
                </a:solidFill>
                <a:latin typeface="Söhne"/>
              </a:rPr>
              <a:t>Find relationship between people, placed, events</a:t>
            </a:r>
          </a:p>
          <a:p>
            <a:r>
              <a:rPr lang="en-GB" sz="2400" dirty="0">
                <a:solidFill>
                  <a:schemeClr val="tx1"/>
                </a:solidFill>
                <a:latin typeface="Söhne"/>
              </a:rPr>
              <a:t>Provide support in examining and making decisions on civil and criminal legal matters</a:t>
            </a:r>
          </a:p>
          <a:p>
            <a:r>
              <a:rPr lang="en-GB" sz="2400" dirty="0">
                <a:latin typeface="Söhne"/>
              </a:rPr>
              <a:t>Skills spanning various fields (such as chemistry, biology, and computing)</a:t>
            </a:r>
            <a:endParaRPr lang="en-US" sz="2400"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pic>
        <p:nvPicPr>
          <p:cNvPr id="8" name="Picture 7" descr="A fingerprint on a computer screen&#10;&#10;Description automatically generated">
            <a:extLst>
              <a:ext uri="{FF2B5EF4-FFF2-40B4-BE49-F238E27FC236}">
                <a16:creationId xmlns:a16="http://schemas.microsoft.com/office/drawing/2014/main" id="{335E791B-2318-6495-8841-19452F489DF2}"/>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9671" t="6455" b="9625"/>
          <a:stretch/>
        </p:blipFill>
        <p:spPr>
          <a:xfrm>
            <a:off x="5940152" y="1755752"/>
            <a:ext cx="3097010" cy="2155140"/>
          </a:xfrm>
          <a:prstGeom prst="rect">
            <a:avLst/>
          </a:prstGeom>
          <a:ln>
            <a:noFill/>
          </a:ln>
          <a:effectLst>
            <a:softEdge rad="112500"/>
          </a:effectLst>
        </p:spPr>
      </p:pic>
      <p:sp>
        <p:nvSpPr>
          <p:cNvPr id="5" name="Slide Number Placeholder 4">
            <a:extLst>
              <a:ext uri="{FF2B5EF4-FFF2-40B4-BE49-F238E27FC236}">
                <a16:creationId xmlns:a16="http://schemas.microsoft.com/office/drawing/2014/main" id="{75FB1EC1-CF33-AB00-25B2-9D5493E923C7}"/>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12</a:t>
            </a:fld>
            <a:endParaRPr lang="el-GR"/>
          </a:p>
        </p:txBody>
      </p:sp>
    </p:spTree>
    <p:extLst>
      <p:ext uri="{BB962C8B-B14F-4D97-AF65-F5344CB8AC3E}">
        <p14:creationId xmlns:p14="http://schemas.microsoft.com/office/powerpoint/2010/main" val="23097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4000" dirty="0"/>
              <a:t>What are Digital Forensics?</a:t>
            </a:r>
          </a:p>
        </p:txBody>
      </p:sp>
      <p:sp>
        <p:nvSpPr>
          <p:cNvPr id="3" name="Content Placeholder 2">
            <a:extLst>
              <a:ext uri="{FF2B5EF4-FFF2-40B4-BE49-F238E27FC236}">
                <a16:creationId xmlns:a16="http://schemas.microsoft.com/office/drawing/2014/main" id="{5DB23205-1719-4B43-A690-268E347D390E}"/>
              </a:ext>
            </a:extLst>
          </p:cNvPr>
          <p:cNvSpPr>
            <a:spLocks noGrp="1" noRot="1" noMove="1" noResize="1" noEditPoints="1" noAdjustHandles="1" noChangeArrowheads="1" noChangeShapeType="1"/>
          </p:cNvSpPr>
          <p:nvPr>
            <p:ph sz="half" idx="1"/>
          </p:nvPr>
        </p:nvSpPr>
        <p:spPr>
          <a:xfrm>
            <a:off x="323528" y="1470356"/>
            <a:ext cx="5753797" cy="2725931"/>
          </a:xfrm>
        </p:spPr>
        <p:txBody>
          <a:bodyPr>
            <a:normAutofit/>
          </a:bodyPr>
          <a:lstStyle/>
          <a:p>
            <a:pPr marL="0" indent="0">
              <a:buNone/>
            </a:pPr>
            <a:r>
              <a:rPr lang="en-GB" sz="2400" dirty="0">
                <a:solidFill>
                  <a:schemeClr val="tx1"/>
                </a:solidFill>
                <a:latin typeface="Söhne"/>
              </a:rPr>
              <a:t>“Digital forensics (sometimes known as digital forensic science) is a branch of forensic science encompassing the </a:t>
            </a:r>
            <a:r>
              <a:rPr lang="en-GB" sz="2400" b="1" dirty="0">
                <a:solidFill>
                  <a:schemeClr val="tx1"/>
                </a:solidFill>
                <a:latin typeface="Söhne"/>
              </a:rPr>
              <a:t>recovery</a:t>
            </a:r>
            <a:r>
              <a:rPr lang="en-GB" sz="2400" dirty="0">
                <a:solidFill>
                  <a:schemeClr val="tx1"/>
                </a:solidFill>
                <a:latin typeface="Söhne"/>
              </a:rPr>
              <a:t>, </a:t>
            </a:r>
            <a:r>
              <a:rPr lang="en-GB" sz="2400" b="1" dirty="0">
                <a:solidFill>
                  <a:schemeClr val="tx1"/>
                </a:solidFill>
                <a:latin typeface="Söhne"/>
              </a:rPr>
              <a:t>investigation</a:t>
            </a:r>
            <a:r>
              <a:rPr lang="en-GB" sz="2400" dirty="0">
                <a:solidFill>
                  <a:schemeClr val="tx1"/>
                </a:solidFill>
                <a:latin typeface="Söhne"/>
              </a:rPr>
              <a:t>, </a:t>
            </a:r>
            <a:r>
              <a:rPr lang="en-GB" sz="2400" b="1" dirty="0">
                <a:solidFill>
                  <a:schemeClr val="tx1"/>
                </a:solidFill>
                <a:latin typeface="Söhne"/>
              </a:rPr>
              <a:t>examination</a:t>
            </a:r>
            <a:r>
              <a:rPr lang="en-GB" sz="2400" dirty="0">
                <a:solidFill>
                  <a:schemeClr val="tx1"/>
                </a:solidFill>
                <a:latin typeface="Söhne"/>
              </a:rPr>
              <a:t>, and </a:t>
            </a:r>
            <a:r>
              <a:rPr lang="en-GB" sz="2400" b="1" dirty="0">
                <a:solidFill>
                  <a:schemeClr val="tx1"/>
                </a:solidFill>
                <a:latin typeface="Söhne"/>
              </a:rPr>
              <a:t>analysis</a:t>
            </a:r>
            <a:r>
              <a:rPr lang="en-GB" sz="2400" dirty="0">
                <a:solidFill>
                  <a:schemeClr val="tx1"/>
                </a:solidFill>
                <a:latin typeface="Söhne"/>
              </a:rPr>
              <a:t> of </a:t>
            </a:r>
            <a:r>
              <a:rPr lang="en-GB" sz="2400" dirty="0">
                <a:solidFill>
                  <a:srgbClr val="FF0000"/>
                </a:solidFill>
                <a:latin typeface="Söhne"/>
              </a:rPr>
              <a:t>material found in digital devices</a:t>
            </a:r>
            <a:r>
              <a:rPr lang="en-GB" sz="2400" dirty="0">
                <a:solidFill>
                  <a:schemeClr val="tx1"/>
                </a:solidFill>
                <a:latin typeface="Söhne"/>
              </a:rPr>
              <a:t>, often in </a:t>
            </a:r>
            <a:r>
              <a:rPr lang="en-GB" sz="2400" dirty="0">
                <a:solidFill>
                  <a:srgbClr val="FF0000"/>
                </a:solidFill>
                <a:latin typeface="Söhne"/>
              </a:rPr>
              <a:t>relation to mobile devices and computer crime</a:t>
            </a:r>
            <a:r>
              <a:rPr lang="en-GB" sz="2400" dirty="0">
                <a:solidFill>
                  <a:schemeClr val="tx1"/>
                </a:solidFill>
                <a:latin typeface="Söhne"/>
              </a:rPr>
              <a:t>” - Wikipedia</a:t>
            </a:r>
            <a:endParaRPr lang="en-US" sz="2400"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pic>
        <p:nvPicPr>
          <p:cNvPr id="8" name="Picture 7" descr="A fingerprint on a computer screen&#10;&#10;Description automatically generated">
            <a:extLst>
              <a:ext uri="{FF2B5EF4-FFF2-40B4-BE49-F238E27FC236}">
                <a16:creationId xmlns:a16="http://schemas.microsoft.com/office/drawing/2014/main" id="{335E791B-2318-6495-8841-19452F489DF2}"/>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9671" t="6455" b="9625"/>
          <a:stretch/>
        </p:blipFill>
        <p:spPr>
          <a:xfrm>
            <a:off x="5940152" y="1755752"/>
            <a:ext cx="3097010" cy="2155140"/>
          </a:xfrm>
          <a:prstGeom prst="rect">
            <a:avLst/>
          </a:prstGeom>
          <a:ln>
            <a:noFill/>
          </a:ln>
          <a:effectLst>
            <a:softEdge rad="112500"/>
          </a:effectLst>
        </p:spPr>
      </p:pic>
      <p:sp>
        <p:nvSpPr>
          <p:cNvPr id="5" name="Slide Number Placeholder 4">
            <a:extLst>
              <a:ext uri="{FF2B5EF4-FFF2-40B4-BE49-F238E27FC236}">
                <a16:creationId xmlns:a16="http://schemas.microsoft.com/office/drawing/2014/main" id="{7BD865D7-085E-E4AD-64AF-2B9A2E775618}"/>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13</a:t>
            </a:fld>
            <a:endParaRPr lang="el-GR"/>
          </a:p>
        </p:txBody>
      </p:sp>
    </p:spTree>
    <p:extLst>
      <p:ext uri="{BB962C8B-B14F-4D97-AF65-F5344CB8AC3E}">
        <p14:creationId xmlns:p14="http://schemas.microsoft.com/office/powerpoint/2010/main" val="294024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Autofit/>
          </a:bodyPr>
          <a:lstStyle/>
          <a:p>
            <a:r>
              <a:rPr lang="en-US" sz="4000" dirty="0"/>
              <a:t>Importance of Digital Forensics </a:t>
            </a:r>
            <a:br>
              <a:rPr lang="en-US" sz="4000" dirty="0"/>
            </a:br>
            <a:r>
              <a:rPr lang="en-US" sz="4000" dirty="0"/>
              <a:t>in Investigating Digital Crimes</a:t>
            </a:r>
          </a:p>
        </p:txBody>
      </p:sp>
      <p:pic>
        <p:nvPicPr>
          <p:cNvPr id="8" name="Content Placeholder 7" descr="A circular diagram of a number of colored objects&#10;&#10;Description automatically generated with medium confidence">
            <a:extLst>
              <a:ext uri="{FF2B5EF4-FFF2-40B4-BE49-F238E27FC236}">
                <a16:creationId xmlns:a16="http://schemas.microsoft.com/office/drawing/2014/main" id="{78766098-1E01-C886-0BD6-5B937CF673D3}"/>
              </a:ext>
            </a:extLst>
          </p:cNvPr>
          <p:cNvPicPr>
            <a:picLocks noGrp="1" noRot="1" noChangeAspect="1" noMove="1" noResize="1" noEditPoints="1" noAdjustHandles="1" noChangeArrowheads="1" noChangeShapeType="1" noCrop="1"/>
          </p:cNvPicPr>
          <p:nvPr>
            <p:ph sz="half" idx="1"/>
          </p:nvPr>
        </p:nvPicPr>
        <p:blipFill>
          <a:blip r:embed="rId4">
            <a:extLst>
              <a:ext uri="{28A0092B-C50C-407E-A947-70E740481C1C}">
                <a14:useLocalDpi xmlns:a14="http://schemas.microsoft.com/office/drawing/2010/main" val="0"/>
              </a:ext>
            </a:extLst>
          </a:blip>
          <a:stretch>
            <a:fillRect/>
          </a:stretch>
        </p:blipFill>
        <p:spPr>
          <a:xfrm>
            <a:off x="5796136" y="1269209"/>
            <a:ext cx="3102011" cy="3105120"/>
          </a:xfrm>
        </p:spPr>
      </p:pic>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504" y="94604"/>
            <a:ext cx="1080000" cy="1080000"/>
          </a:xfrm>
          <a:prstGeom prst="rect">
            <a:avLst/>
          </a:prstGeom>
        </p:spPr>
      </p:pic>
      <p:sp>
        <p:nvSpPr>
          <p:cNvPr id="9" name="Content Placeholder 2">
            <a:extLst>
              <a:ext uri="{FF2B5EF4-FFF2-40B4-BE49-F238E27FC236}">
                <a16:creationId xmlns:a16="http://schemas.microsoft.com/office/drawing/2014/main" id="{85620028-9651-E1CB-51AE-90C53E989B5E}"/>
              </a:ext>
            </a:extLst>
          </p:cNvPr>
          <p:cNvSpPr txBox="1">
            <a:spLocks noGrp="1" noRot="1" noMove="1" noResize="1" noEditPoints="1" noAdjustHandles="1" noChangeArrowheads="1" noChangeShapeType="1"/>
          </p:cNvSpPr>
          <p:nvPr/>
        </p:nvSpPr>
        <p:spPr>
          <a:xfrm>
            <a:off x="323528" y="1524554"/>
            <a:ext cx="5184576" cy="310512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buFont typeface="Arial" pitchFamily="34" charset="0"/>
              <a:buNone/>
            </a:pPr>
            <a:r>
              <a:rPr lang="en-GB" sz="1600" dirty="0">
                <a:latin typeface="Söhne"/>
              </a:rPr>
              <a:t>Pivotal role in the modern landscape of cybersecurity, </a:t>
            </a:r>
            <a:r>
              <a:rPr lang="en-GB" sz="1600" b="1" dirty="0">
                <a:latin typeface="Söhne"/>
              </a:rPr>
              <a:t>crucial tool for investigating and mitigating digital crimes </a:t>
            </a:r>
          </a:p>
          <a:p>
            <a:pPr marL="0" indent="0" algn="just">
              <a:buFont typeface="Arial" pitchFamily="34" charset="0"/>
              <a:buNone/>
            </a:pPr>
            <a:r>
              <a:rPr lang="en-GB" sz="1600" dirty="0">
                <a:latin typeface="Söhne"/>
              </a:rPr>
              <a:t>Large range of illegal activities from data breaches to cyberterrorism </a:t>
            </a:r>
          </a:p>
          <a:p>
            <a:pPr marL="0" indent="0" algn="just">
              <a:buFont typeface="Arial" pitchFamily="34" charset="0"/>
              <a:buNone/>
            </a:pPr>
            <a:r>
              <a:rPr lang="en-GB" sz="1600" dirty="0">
                <a:latin typeface="Söhne"/>
              </a:rPr>
              <a:t>Digital forensics enables investigators to accurately </a:t>
            </a:r>
            <a:r>
              <a:rPr lang="en-GB" sz="1600" b="1" dirty="0">
                <a:latin typeface="Söhne"/>
              </a:rPr>
              <a:t>analyse digital evidence</a:t>
            </a:r>
            <a:r>
              <a:rPr lang="en-GB" sz="1600" dirty="0">
                <a:latin typeface="Söhne"/>
              </a:rPr>
              <a:t>, </a:t>
            </a:r>
            <a:r>
              <a:rPr lang="en-GB" sz="1600" b="1" dirty="0">
                <a:latin typeface="Söhne"/>
              </a:rPr>
              <a:t>reconstruct events leading to the crime</a:t>
            </a:r>
            <a:r>
              <a:rPr lang="en-GB" sz="1600" dirty="0">
                <a:latin typeface="Söhne"/>
              </a:rPr>
              <a:t>, and </a:t>
            </a:r>
            <a:r>
              <a:rPr lang="en-GB" sz="1600" b="1" dirty="0">
                <a:latin typeface="Söhne"/>
              </a:rPr>
              <a:t>identify perpetrators</a:t>
            </a:r>
            <a:endParaRPr lang="en-GB" sz="1600" dirty="0">
              <a:latin typeface="Söhne"/>
            </a:endParaRPr>
          </a:p>
          <a:p>
            <a:pPr marL="0" indent="0" algn="just">
              <a:buFont typeface="Arial" pitchFamily="34" charset="0"/>
              <a:buNone/>
            </a:pPr>
            <a:r>
              <a:rPr lang="en-GB" sz="1600" dirty="0">
                <a:latin typeface="Söhne"/>
              </a:rPr>
              <a:t>Methodologies and practices are </a:t>
            </a:r>
            <a:r>
              <a:rPr lang="en-GB" sz="1600" b="1" dirty="0">
                <a:latin typeface="Söhne"/>
              </a:rPr>
              <a:t>essential for ensuring the integrity of evidence, </a:t>
            </a:r>
            <a:r>
              <a:rPr lang="en-GB" sz="1600" dirty="0">
                <a:latin typeface="Söhne"/>
              </a:rPr>
              <a:t>fundamental for legal proceedings. </a:t>
            </a:r>
          </a:p>
          <a:p>
            <a:pPr marL="0" indent="0" algn="just">
              <a:buFont typeface="Arial" pitchFamily="34" charset="0"/>
              <a:buNone/>
            </a:pPr>
            <a:r>
              <a:rPr lang="en-GB" sz="1600" dirty="0">
                <a:latin typeface="Söhne"/>
              </a:rPr>
              <a:t>Digital forensics not only </a:t>
            </a:r>
            <a:r>
              <a:rPr lang="en-GB" sz="1600" b="1" dirty="0">
                <a:latin typeface="Söhne"/>
              </a:rPr>
              <a:t>aids in resolving past offenses </a:t>
            </a:r>
            <a:r>
              <a:rPr lang="en-GB" sz="1600" dirty="0">
                <a:latin typeface="Söhne"/>
              </a:rPr>
              <a:t>but also </a:t>
            </a:r>
            <a:r>
              <a:rPr lang="en-GB" sz="1600" b="1" dirty="0">
                <a:latin typeface="Söhne"/>
              </a:rPr>
              <a:t>contributes significantly to developing preventive measures against potential future threats</a:t>
            </a:r>
            <a:r>
              <a:rPr lang="en-GB" sz="1600" dirty="0">
                <a:latin typeface="Söhne"/>
              </a:rPr>
              <a:t>, safeguarding digital assets and reinforcing the overall cybersecurity framework</a:t>
            </a:r>
            <a:endParaRPr lang="en-US" sz="1600" dirty="0">
              <a:latin typeface="Söhne"/>
            </a:endParaRPr>
          </a:p>
        </p:txBody>
      </p:sp>
      <p:sp>
        <p:nvSpPr>
          <p:cNvPr id="10" name="TextBox 9">
            <a:extLst>
              <a:ext uri="{FF2B5EF4-FFF2-40B4-BE49-F238E27FC236}">
                <a16:creationId xmlns:a16="http://schemas.microsoft.com/office/drawing/2014/main" id="{170C8B35-BDD9-95E8-E749-24E2E8DEF802}"/>
              </a:ext>
            </a:extLst>
          </p:cNvPr>
          <p:cNvSpPr txBox="1">
            <a:spLocks noGrp="1" noRot="1" noMove="1" noResize="1" noEditPoints="1" noAdjustHandles="1" noChangeArrowheads="1" noChangeShapeType="1"/>
          </p:cNvSpPr>
          <p:nvPr/>
        </p:nvSpPr>
        <p:spPr>
          <a:xfrm>
            <a:off x="6060531" y="4299320"/>
            <a:ext cx="2865020" cy="261610"/>
          </a:xfrm>
          <a:prstGeom prst="rect">
            <a:avLst/>
          </a:prstGeom>
          <a:noFill/>
        </p:spPr>
        <p:txBody>
          <a:bodyPr wrap="square" rtlCol="0">
            <a:spAutoFit/>
          </a:bodyPr>
          <a:lstStyle/>
          <a:p>
            <a:pPr algn="ctr"/>
            <a:r>
              <a:rPr lang="en-US" sz="1100" dirty="0"/>
              <a:t>Image Credits: </a:t>
            </a:r>
            <a:r>
              <a:rPr lang="en-US" sz="1100" dirty="0" err="1"/>
              <a:t>hackingarticles</a:t>
            </a:r>
            <a:endParaRPr lang="LID4096" sz="1100" dirty="0"/>
          </a:p>
        </p:txBody>
      </p:sp>
      <p:sp>
        <p:nvSpPr>
          <p:cNvPr id="4" name="Slide Number Placeholder 3">
            <a:extLst>
              <a:ext uri="{FF2B5EF4-FFF2-40B4-BE49-F238E27FC236}">
                <a16:creationId xmlns:a16="http://schemas.microsoft.com/office/drawing/2014/main" id="{9F9519D2-4276-3095-4B5B-A9304D44CB61}"/>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14</a:t>
            </a:fld>
            <a:endParaRPr lang="el-GR"/>
          </a:p>
        </p:txBody>
      </p:sp>
    </p:spTree>
    <p:extLst>
      <p:ext uri="{BB962C8B-B14F-4D97-AF65-F5344CB8AC3E}">
        <p14:creationId xmlns:p14="http://schemas.microsoft.com/office/powerpoint/2010/main" val="373850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3600" dirty="0"/>
              <a:t>Classification Summary</a:t>
            </a:r>
          </a:p>
        </p:txBody>
      </p:sp>
      <p:sp>
        <p:nvSpPr>
          <p:cNvPr id="3" name="Content Placeholder 2">
            <a:extLst>
              <a:ext uri="{FF2B5EF4-FFF2-40B4-BE49-F238E27FC236}">
                <a16:creationId xmlns:a16="http://schemas.microsoft.com/office/drawing/2014/main" id="{5DB23205-1719-4B43-A690-268E347D390E}"/>
              </a:ext>
            </a:extLst>
          </p:cNvPr>
          <p:cNvSpPr>
            <a:spLocks noGrp="1" noRot="1" noMove="1" noResize="1" noEditPoints="1" noAdjustHandles="1" noChangeArrowheads="1" noChangeShapeType="1"/>
          </p:cNvSpPr>
          <p:nvPr>
            <p:ph sz="half" idx="1"/>
          </p:nvPr>
        </p:nvSpPr>
        <p:spPr>
          <a:xfrm>
            <a:off x="330370" y="1285979"/>
            <a:ext cx="8356429" cy="3482490"/>
          </a:xfrm>
        </p:spPr>
        <p:txBody>
          <a:bodyPr>
            <a:normAutofit/>
          </a:bodyPr>
          <a:lstStyle/>
          <a:p>
            <a:r>
              <a:rPr lang="en-US" sz="2000" b="1" u="none" strike="noStrike" baseline="0" dirty="0">
                <a:latin typeface="Söhne"/>
              </a:rPr>
              <a:t>Data Building </a:t>
            </a:r>
            <a:r>
              <a:rPr lang="en-US" sz="2000" u="none" strike="noStrike" baseline="0" dirty="0">
                <a:latin typeface="Söhne"/>
              </a:rPr>
              <a:t>– solve problems with data</a:t>
            </a:r>
          </a:p>
          <a:p>
            <a:r>
              <a:rPr lang="en-US" sz="2000" b="1" u="none" strike="noStrike" baseline="0" dirty="0">
                <a:latin typeface="Söhne"/>
              </a:rPr>
              <a:t>DBMS</a:t>
            </a:r>
            <a:r>
              <a:rPr lang="en-US" sz="2000" u="none" strike="noStrike" baseline="0" dirty="0">
                <a:latin typeface="Söhne"/>
              </a:rPr>
              <a:t> – usage of DBMS systems in digital forensics</a:t>
            </a:r>
          </a:p>
          <a:p>
            <a:r>
              <a:rPr lang="en-US" sz="2000" b="1" u="none" strike="noStrike" baseline="0" dirty="0">
                <a:latin typeface="Söhne"/>
              </a:rPr>
              <a:t>Cyber Attacks </a:t>
            </a:r>
            <a:r>
              <a:rPr lang="en-US" sz="2000" u="none" strike="noStrike" baseline="0" dirty="0">
                <a:latin typeface="Söhne"/>
              </a:rPr>
              <a:t>– targeting databases or confidential information</a:t>
            </a:r>
          </a:p>
          <a:p>
            <a:r>
              <a:rPr lang="en-US" sz="2000" b="1" u="none" strike="noStrike" baseline="0" dirty="0">
                <a:latin typeface="Söhne"/>
              </a:rPr>
              <a:t>Criminal Intelligence </a:t>
            </a:r>
            <a:r>
              <a:rPr lang="en-US" sz="2000" u="none" strike="noStrike" baseline="0" dirty="0">
                <a:latin typeface="Söhne"/>
              </a:rPr>
              <a:t>– apply data to investigate/solve digital crimes</a:t>
            </a: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pic>
        <p:nvPicPr>
          <p:cNvPr id="5" name="Picture 4">
            <a:extLst>
              <a:ext uri="{FF2B5EF4-FFF2-40B4-BE49-F238E27FC236}">
                <a16:creationId xmlns:a16="http://schemas.microsoft.com/office/drawing/2014/main" id="{4C1A9E0F-148E-5A76-3723-58B6FAD3DD18}"/>
              </a:ext>
            </a:extLst>
          </p:cNvPr>
          <p:cNvPicPr>
            <a:picLocks noGrp="1" noRot="1" noMove="1" noResize="1" noEditPoints="1" noAdjustHandles="1" noChangeArrowheads="1" noChangeShapeType="1" noCrop="1"/>
          </p:cNvPicPr>
          <p:nvPr/>
        </p:nvPicPr>
        <p:blipFill>
          <a:blip r:embed="rId6"/>
          <a:stretch>
            <a:fillRect/>
          </a:stretch>
        </p:blipFill>
        <p:spPr>
          <a:xfrm>
            <a:off x="457201" y="2859782"/>
            <a:ext cx="8229598" cy="1523010"/>
          </a:xfrm>
          <a:prstGeom prst="rect">
            <a:avLst/>
          </a:prstGeom>
        </p:spPr>
      </p:pic>
      <p:sp>
        <p:nvSpPr>
          <p:cNvPr id="8" name="Rectangle 7">
            <a:extLst>
              <a:ext uri="{FF2B5EF4-FFF2-40B4-BE49-F238E27FC236}">
                <a16:creationId xmlns:a16="http://schemas.microsoft.com/office/drawing/2014/main" id="{AE2CD126-A9F8-E948-5C97-09FE2FBAEB6B}"/>
              </a:ext>
            </a:extLst>
          </p:cNvPr>
          <p:cNvSpPr>
            <a:spLocks noGrp="1" noRot="1" noMove="1" noResize="1" noEditPoints="1" noAdjustHandles="1" noChangeArrowheads="1" noChangeShapeType="1"/>
          </p:cNvSpPr>
          <p:nvPr/>
        </p:nvSpPr>
        <p:spPr>
          <a:xfrm>
            <a:off x="4557896" y="3337902"/>
            <a:ext cx="4241630" cy="1044591"/>
          </a:xfrm>
          <a:custGeom>
            <a:avLst/>
            <a:gdLst>
              <a:gd name="connsiteX0" fmla="*/ 0 w 4241630"/>
              <a:gd name="connsiteY0" fmla="*/ 0 h 1044591"/>
              <a:gd name="connsiteX1" fmla="*/ 690780 w 4241630"/>
              <a:gd name="connsiteY1" fmla="*/ 0 h 1044591"/>
              <a:gd name="connsiteX2" fmla="*/ 1254311 w 4241630"/>
              <a:gd name="connsiteY2" fmla="*/ 0 h 1044591"/>
              <a:gd name="connsiteX3" fmla="*/ 1902674 w 4241630"/>
              <a:gd name="connsiteY3" fmla="*/ 0 h 1044591"/>
              <a:gd name="connsiteX4" fmla="*/ 2551037 w 4241630"/>
              <a:gd name="connsiteY4" fmla="*/ 0 h 1044591"/>
              <a:gd name="connsiteX5" fmla="*/ 3029736 w 4241630"/>
              <a:gd name="connsiteY5" fmla="*/ 0 h 1044591"/>
              <a:gd name="connsiteX6" fmla="*/ 3508434 w 4241630"/>
              <a:gd name="connsiteY6" fmla="*/ 0 h 1044591"/>
              <a:gd name="connsiteX7" fmla="*/ 4241630 w 4241630"/>
              <a:gd name="connsiteY7" fmla="*/ 0 h 1044591"/>
              <a:gd name="connsiteX8" fmla="*/ 4241630 w 4241630"/>
              <a:gd name="connsiteY8" fmla="*/ 490958 h 1044591"/>
              <a:gd name="connsiteX9" fmla="*/ 4241630 w 4241630"/>
              <a:gd name="connsiteY9" fmla="*/ 1044591 h 1044591"/>
              <a:gd name="connsiteX10" fmla="*/ 3678099 w 4241630"/>
              <a:gd name="connsiteY10" fmla="*/ 1044591 h 1044591"/>
              <a:gd name="connsiteX11" fmla="*/ 2987319 w 4241630"/>
              <a:gd name="connsiteY11" fmla="*/ 1044591 h 1044591"/>
              <a:gd name="connsiteX12" fmla="*/ 2508621 w 4241630"/>
              <a:gd name="connsiteY12" fmla="*/ 1044591 h 1044591"/>
              <a:gd name="connsiteX13" fmla="*/ 1902674 w 4241630"/>
              <a:gd name="connsiteY13" fmla="*/ 1044591 h 1044591"/>
              <a:gd name="connsiteX14" fmla="*/ 1423976 w 4241630"/>
              <a:gd name="connsiteY14" fmla="*/ 1044591 h 1044591"/>
              <a:gd name="connsiteX15" fmla="*/ 733196 w 4241630"/>
              <a:gd name="connsiteY15" fmla="*/ 1044591 h 1044591"/>
              <a:gd name="connsiteX16" fmla="*/ 0 w 4241630"/>
              <a:gd name="connsiteY16" fmla="*/ 1044591 h 1044591"/>
              <a:gd name="connsiteX17" fmla="*/ 0 w 4241630"/>
              <a:gd name="connsiteY17" fmla="*/ 501404 h 1044591"/>
              <a:gd name="connsiteX18" fmla="*/ 0 w 4241630"/>
              <a:gd name="connsiteY18" fmla="*/ 0 h 104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41630" h="1044591" extrusionOk="0">
                <a:moveTo>
                  <a:pt x="0" y="0"/>
                </a:moveTo>
                <a:cubicBezTo>
                  <a:pt x="319698" y="-19054"/>
                  <a:pt x="489674" y="9824"/>
                  <a:pt x="690780" y="0"/>
                </a:cubicBezTo>
                <a:cubicBezTo>
                  <a:pt x="891886" y="-9824"/>
                  <a:pt x="998795" y="-20212"/>
                  <a:pt x="1254311" y="0"/>
                </a:cubicBezTo>
                <a:cubicBezTo>
                  <a:pt x="1509827" y="20212"/>
                  <a:pt x="1765193" y="4190"/>
                  <a:pt x="1902674" y="0"/>
                </a:cubicBezTo>
                <a:cubicBezTo>
                  <a:pt x="2040155" y="-4190"/>
                  <a:pt x="2359429" y="15288"/>
                  <a:pt x="2551037" y="0"/>
                </a:cubicBezTo>
                <a:cubicBezTo>
                  <a:pt x="2742645" y="-15288"/>
                  <a:pt x="2836177" y="15914"/>
                  <a:pt x="3029736" y="0"/>
                </a:cubicBezTo>
                <a:cubicBezTo>
                  <a:pt x="3223295" y="-15914"/>
                  <a:pt x="3387842" y="13545"/>
                  <a:pt x="3508434" y="0"/>
                </a:cubicBezTo>
                <a:cubicBezTo>
                  <a:pt x="3629026" y="-13545"/>
                  <a:pt x="4090082" y="3515"/>
                  <a:pt x="4241630" y="0"/>
                </a:cubicBezTo>
                <a:cubicBezTo>
                  <a:pt x="4264541" y="119607"/>
                  <a:pt x="4252878" y="359485"/>
                  <a:pt x="4241630" y="490958"/>
                </a:cubicBezTo>
                <a:cubicBezTo>
                  <a:pt x="4230382" y="622431"/>
                  <a:pt x="4231029" y="900171"/>
                  <a:pt x="4241630" y="1044591"/>
                </a:cubicBezTo>
                <a:cubicBezTo>
                  <a:pt x="4085398" y="1030729"/>
                  <a:pt x="3938011" y="1030664"/>
                  <a:pt x="3678099" y="1044591"/>
                </a:cubicBezTo>
                <a:cubicBezTo>
                  <a:pt x="3418187" y="1058518"/>
                  <a:pt x="3195063" y="1027535"/>
                  <a:pt x="2987319" y="1044591"/>
                </a:cubicBezTo>
                <a:cubicBezTo>
                  <a:pt x="2779575" y="1061647"/>
                  <a:pt x="2698855" y="1031443"/>
                  <a:pt x="2508621" y="1044591"/>
                </a:cubicBezTo>
                <a:cubicBezTo>
                  <a:pt x="2318387" y="1057739"/>
                  <a:pt x="2190658" y="1065596"/>
                  <a:pt x="1902674" y="1044591"/>
                </a:cubicBezTo>
                <a:cubicBezTo>
                  <a:pt x="1614690" y="1023586"/>
                  <a:pt x="1661431" y="1025719"/>
                  <a:pt x="1423976" y="1044591"/>
                </a:cubicBezTo>
                <a:cubicBezTo>
                  <a:pt x="1186521" y="1063463"/>
                  <a:pt x="955045" y="1069902"/>
                  <a:pt x="733196" y="1044591"/>
                </a:cubicBezTo>
                <a:cubicBezTo>
                  <a:pt x="511347" y="1019280"/>
                  <a:pt x="323791" y="1041384"/>
                  <a:pt x="0" y="1044591"/>
                </a:cubicBezTo>
                <a:cubicBezTo>
                  <a:pt x="25576" y="778218"/>
                  <a:pt x="-24498" y="705545"/>
                  <a:pt x="0" y="501404"/>
                </a:cubicBezTo>
                <a:cubicBezTo>
                  <a:pt x="24498" y="297263"/>
                  <a:pt x="551" y="226279"/>
                  <a:pt x="0" y="0"/>
                </a:cubicBezTo>
                <a:close/>
              </a:path>
            </a:pathLst>
          </a:custGeom>
          <a:noFill/>
          <a:ln w="28575" cap="flat" cmpd="sng" algn="ctr">
            <a:solidFill>
              <a:srgbClr val="FF0000"/>
            </a:solidFill>
            <a:prstDash val="dash"/>
            <a:round/>
            <a:headEnd type="none" w="med" len="med"/>
            <a:tailEnd type="none" w="med" len="med"/>
            <a:extLst>
              <a:ext uri="{C807C97D-BFC1-408E-A445-0C87EB9F89A2}">
                <ask:lineSketchStyleProps xmlns:ask="http://schemas.microsoft.com/office/drawing/2018/sketchyshapes" sd="386032457">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LID4096"/>
          </a:p>
        </p:txBody>
      </p:sp>
      <p:sp>
        <p:nvSpPr>
          <p:cNvPr id="9" name="Rectangle 8">
            <a:extLst>
              <a:ext uri="{FF2B5EF4-FFF2-40B4-BE49-F238E27FC236}">
                <a16:creationId xmlns:a16="http://schemas.microsoft.com/office/drawing/2014/main" id="{5F463352-E156-C1E2-CA45-B48BFC28039A}"/>
              </a:ext>
            </a:extLst>
          </p:cNvPr>
          <p:cNvSpPr>
            <a:spLocks noGrp="1" noRot="1" noMove="1" noResize="1" noEditPoints="1" noAdjustHandles="1" noChangeArrowheads="1" noChangeShapeType="1"/>
          </p:cNvSpPr>
          <p:nvPr/>
        </p:nvSpPr>
        <p:spPr>
          <a:xfrm>
            <a:off x="344474" y="2028705"/>
            <a:ext cx="7611902" cy="831077"/>
          </a:xfrm>
          <a:custGeom>
            <a:avLst/>
            <a:gdLst>
              <a:gd name="connsiteX0" fmla="*/ 0 w 7611902"/>
              <a:gd name="connsiteY0" fmla="*/ 0 h 831077"/>
              <a:gd name="connsiteX1" fmla="*/ 844229 w 7611902"/>
              <a:gd name="connsiteY1" fmla="*/ 0 h 831077"/>
              <a:gd name="connsiteX2" fmla="*/ 1460101 w 7611902"/>
              <a:gd name="connsiteY2" fmla="*/ 0 h 831077"/>
              <a:gd name="connsiteX3" fmla="*/ 2228211 w 7611902"/>
              <a:gd name="connsiteY3" fmla="*/ 0 h 831077"/>
              <a:gd name="connsiteX4" fmla="*/ 2996321 w 7611902"/>
              <a:gd name="connsiteY4" fmla="*/ 0 h 831077"/>
              <a:gd name="connsiteX5" fmla="*/ 3459955 w 7611902"/>
              <a:gd name="connsiteY5" fmla="*/ 0 h 831077"/>
              <a:gd name="connsiteX6" fmla="*/ 3923589 w 7611902"/>
              <a:gd name="connsiteY6" fmla="*/ 0 h 831077"/>
              <a:gd name="connsiteX7" fmla="*/ 4691700 w 7611902"/>
              <a:gd name="connsiteY7" fmla="*/ 0 h 831077"/>
              <a:gd name="connsiteX8" fmla="*/ 5155334 w 7611902"/>
              <a:gd name="connsiteY8" fmla="*/ 0 h 831077"/>
              <a:gd name="connsiteX9" fmla="*/ 5695087 w 7611902"/>
              <a:gd name="connsiteY9" fmla="*/ 0 h 831077"/>
              <a:gd name="connsiteX10" fmla="*/ 6158721 w 7611902"/>
              <a:gd name="connsiteY10" fmla="*/ 0 h 831077"/>
              <a:gd name="connsiteX11" fmla="*/ 6926831 w 7611902"/>
              <a:gd name="connsiteY11" fmla="*/ 0 h 831077"/>
              <a:gd name="connsiteX12" fmla="*/ 7611902 w 7611902"/>
              <a:gd name="connsiteY12" fmla="*/ 0 h 831077"/>
              <a:gd name="connsiteX13" fmla="*/ 7611902 w 7611902"/>
              <a:gd name="connsiteY13" fmla="*/ 398917 h 831077"/>
              <a:gd name="connsiteX14" fmla="*/ 7611902 w 7611902"/>
              <a:gd name="connsiteY14" fmla="*/ 831077 h 831077"/>
              <a:gd name="connsiteX15" fmla="*/ 7148268 w 7611902"/>
              <a:gd name="connsiteY15" fmla="*/ 831077 h 831077"/>
              <a:gd name="connsiteX16" fmla="*/ 6456277 w 7611902"/>
              <a:gd name="connsiteY16" fmla="*/ 831077 h 831077"/>
              <a:gd name="connsiteX17" fmla="*/ 5612048 w 7611902"/>
              <a:gd name="connsiteY17" fmla="*/ 831077 h 831077"/>
              <a:gd name="connsiteX18" fmla="*/ 5072295 w 7611902"/>
              <a:gd name="connsiteY18" fmla="*/ 831077 h 831077"/>
              <a:gd name="connsiteX19" fmla="*/ 4456423 w 7611902"/>
              <a:gd name="connsiteY19" fmla="*/ 831077 h 831077"/>
              <a:gd name="connsiteX20" fmla="*/ 3840551 w 7611902"/>
              <a:gd name="connsiteY20" fmla="*/ 831077 h 831077"/>
              <a:gd name="connsiteX21" fmla="*/ 3148559 w 7611902"/>
              <a:gd name="connsiteY21" fmla="*/ 831077 h 831077"/>
              <a:gd name="connsiteX22" fmla="*/ 2608806 w 7611902"/>
              <a:gd name="connsiteY22" fmla="*/ 831077 h 831077"/>
              <a:gd name="connsiteX23" fmla="*/ 1840696 w 7611902"/>
              <a:gd name="connsiteY23" fmla="*/ 831077 h 831077"/>
              <a:gd name="connsiteX24" fmla="*/ 1224824 w 7611902"/>
              <a:gd name="connsiteY24" fmla="*/ 831077 h 831077"/>
              <a:gd name="connsiteX25" fmla="*/ 685071 w 7611902"/>
              <a:gd name="connsiteY25" fmla="*/ 831077 h 831077"/>
              <a:gd name="connsiteX26" fmla="*/ 0 w 7611902"/>
              <a:gd name="connsiteY26" fmla="*/ 831077 h 831077"/>
              <a:gd name="connsiteX27" fmla="*/ 0 w 7611902"/>
              <a:gd name="connsiteY27" fmla="*/ 440471 h 831077"/>
              <a:gd name="connsiteX28" fmla="*/ 0 w 7611902"/>
              <a:gd name="connsiteY28" fmla="*/ 0 h 8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11902" h="831077" extrusionOk="0">
                <a:moveTo>
                  <a:pt x="0" y="0"/>
                </a:moveTo>
                <a:cubicBezTo>
                  <a:pt x="178865" y="13204"/>
                  <a:pt x="608086" y="-17344"/>
                  <a:pt x="844229" y="0"/>
                </a:cubicBezTo>
                <a:cubicBezTo>
                  <a:pt x="1080372" y="17344"/>
                  <a:pt x="1328103" y="-288"/>
                  <a:pt x="1460101" y="0"/>
                </a:cubicBezTo>
                <a:cubicBezTo>
                  <a:pt x="1592099" y="288"/>
                  <a:pt x="1974655" y="9453"/>
                  <a:pt x="2228211" y="0"/>
                </a:cubicBezTo>
                <a:cubicBezTo>
                  <a:pt x="2481767" y="-9453"/>
                  <a:pt x="2799246" y="28668"/>
                  <a:pt x="2996321" y="0"/>
                </a:cubicBezTo>
                <a:cubicBezTo>
                  <a:pt x="3193396" y="-28668"/>
                  <a:pt x="3311788" y="-19696"/>
                  <a:pt x="3459955" y="0"/>
                </a:cubicBezTo>
                <a:cubicBezTo>
                  <a:pt x="3608122" y="19696"/>
                  <a:pt x="3720480" y="-17512"/>
                  <a:pt x="3923589" y="0"/>
                </a:cubicBezTo>
                <a:cubicBezTo>
                  <a:pt x="4126698" y="17512"/>
                  <a:pt x="4487436" y="21630"/>
                  <a:pt x="4691700" y="0"/>
                </a:cubicBezTo>
                <a:cubicBezTo>
                  <a:pt x="4895964" y="-21630"/>
                  <a:pt x="5050475" y="-9929"/>
                  <a:pt x="5155334" y="0"/>
                </a:cubicBezTo>
                <a:cubicBezTo>
                  <a:pt x="5260193" y="9929"/>
                  <a:pt x="5543977" y="20466"/>
                  <a:pt x="5695087" y="0"/>
                </a:cubicBezTo>
                <a:cubicBezTo>
                  <a:pt x="5846197" y="-20466"/>
                  <a:pt x="5978083" y="-5511"/>
                  <a:pt x="6158721" y="0"/>
                </a:cubicBezTo>
                <a:cubicBezTo>
                  <a:pt x="6339359" y="5511"/>
                  <a:pt x="6638074" y="-30005"/>
                  <a:pt x="6926831" y="0"/>
                </a:cubicBezTo>
                <a:cubicBezTo>
                  <a:pt x="7215588" y="30005"/>
                  <a:pt x="7461818" y="-10918"/>
                  <a:pt x="7611902" y="0"/>
                </a:cubicBezTo>
                <a:cubicBezTo>
                  <a:pt x="7624900" y="182501"/>
                  <a:pt x="7604871" y="208154"/>
                  <a:pt x="7611902" y="398917"/>
                </a:cubicBezTo>
                <a:cubicBezTo>
                  <a:pt x="7618933" y="589680"/>
                  <a:pt x="7609298" y="724042"/>
                  <a:pt x="7611902" y="831077"/>
                </a:cubicBezTo>
                <a:cubicBezTo>
                  <a:pt x="7386565" y="836683"/>
                  <a:pt x="7299404" y="830045"/>
                  <a:pt x="7148268" y="831077"/>
                </a:cubicBezTo>
                <a:cubicBezTo>
                  <a:pt x="6997132" y="832109"/>
                  <a:pt x="6659016" y="818295"/>
                  <a:pt x="6456277" y="831077"/>
                </a:cubicBezTo>
                <a:cubicBezTo>
                  <a:pt x="6253538" y="843859"/>
                  <a:pt x="5900840" y="858144"/>
                  <a:pt x="5612048" y="831077"/>
                </a:cubicBezTo>
                <a:cubicBezTo>
                  <a:pt x="5323256" y="804010"/>
                  <a:pt x="5202011" y="814982"/>
                  <a:pt x="5072295" y="831077"/>
                </a:cubicBezTo>
                <a:cubicBezTo>
                  <a:pt x="4942579" y="847172"/>
                  <a:pt x="4687704" y="811073"/>
                  <a:pt x="4456423" y="831077"/>
                </a:cubicBezTo>
                <a:cubicBezTo>
                  <a:pt x="4225142" y="851081"/>
                  <a:pt x="4007178" y="826092"/>
                  <a:pt x="3840551" y="831077"/>
                </a:cubicBezTo>
                <a:cubicBezTo>
                  <a:pt x="3673924" y="836062"/>
                  <a:pt x="3406794" y="845605"/>
                  <a:pt x="3148559" y="831077"/>
                </a:cubicBezTo>
                <a:cubicBezTo>
                  <a:pt x="2890324" y="816549"/>
                  <a:pt x="2777966" y="816650"/>
                  <a:pt x="2608806" y="831077"/>
                </a:cubicBezTo>
                <a:cubicBezTo>
                  <a:pt x="2439646" y="845504"/>
                  <a:pt x="2099911" y="808468"/>
                  <a:pt x="1840696" y="831077"/>
                </a:cubicBezTo>
                <a:cubicBezTo>
                  <a:pt x="1581481" y="853687"/>
                  <a:pt x="1509970" y="847438"/>
                  <a:pt x="1224824" y="831077"/>
                </a:cubicBezTo>
                <a:cubicBezTo>
                  <a:pt x="939678" y="814716"/>
                  <a:pt x="839232" y="847320"/>
                  <a:pt x="685071" y="831077"/>
                </a:cubicBezTo>
                <a:cubicBezTo>
                  <a:pt x="530910" y="814834"/>
                  <a:pt x="155453" y="833655"/>
                  <a:pt x="0" y="831077"/>
                </a:cubicBezTo>
                <a:cubicBezTo>
                  <a:pt x="1662" y="740507"/>
                  <a:pt x="4288" y="546421"/>
                  <a:pt x="0" y="440471"/>
                </a:cubicBezTo>
                <a:cubicBezTo>
                  <a:pt x="-4288" y="334521"/>
                  <a:pt x="15678" y="170432"/>
                  <a:pt x="0" y="0"/>
                </a:cubicBezTo>
                <a:close/>
              </a:path>
            </a:pathLst>
          </a:custGeom>
          <a:noFill/>
          <a:ln w="28575" cap="flat" cmpd="sng" algn="ctr">
            <a:solidFill>
              <a:srgbClr val="FF0000"/>
            </a:solidFill>
            <a:prstDash val="dash"/>
            <a:round/>
            <a:headEnd type="none" w="med" len="med"/>
            <a:tailEnd type="none" w="med" len="med"/>
            <a:extLst>
              <a:ext uri="{C807C97D-BFC1-408E-A445-0C87EB9F89A2}">
                <ask:lineSketchStyleProps xmlns:ask="http://schemas.microsoft.com/office/drawing/2018/sketchyshapes" sd="386032457">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LID4096"/>
          </a:p>
        </p:txBody>
      </p:sp>
      <p:sp>
        <p:nvSpPr>
          <p:cNvPr id="10" name="Slide Number Placeholder 9">
            <a:extLst>
              <a:ext uri="{FF2B5EF4-FFF2-40B4-BE49-F238E27FC236}">
                <a16:creationId xmlns:a16="http://schemas.microsoft.com/office/drawing/2014/main" id="{B013CD89-ED01-83F2-973B-E1A9C16ABEFF}"/>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15</a:t>
            </a:fld>
            <a:endParaRPr lang="el-GR"/>
          </a:p>
        </p:txBody>
      </p:sp>
    </p:spTree>
    <p:extLst>
      <p:ext uri="{BB962C8B-B14F-4D97-AF65-F5344CB8AC3E}">
        <p14:creationId xmlns:p14="http://schemas.microsoft.com/office/powerpoint/2010/main" val="360654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3600" dirty="0"/>
              <a:t>Cyber Attacks</a:t>
            </a: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sp>
        <p:nvSpPr>
          <p:cNvPr id="5" name="Content Placeholder 4">
            <a:extLst>
              <a:ext uri="{FF2B5EF4-FFF2-40B4-BE49-F238E27FC236}">
                <a16:creationId xmlns:a16="http://schemas.microsoft.com/office/drawing/2014/main" id="{2B1867A9-6855-6266-6BD8-1482542F02AF}"/>
              </a:ext>
            </a:extLst>
          </p:cNvPr>
          <p:cNvSpPr>
            <a:spLocks noGrp="1"/>
          </p:cNvSpPr>
          <p:nvPr>
            <p:ph sz="half" idx="1"/>
          </p:nvPr>
        </p:nvSpPr>
        <p:spPr>
          <a:xfrm>
            <a:off x="457200" y="1249194"/>
            <a:ext cx="8229600" cy="3394472"/>
          </a:xfrm>
        </p:spPr>
        <p:txBody>
          <a:bodyPr>
            <a:normAutofit fontScale="92500" lnSpcReduction="20000"/>
          </a:bodyPr>
          <a:lstStyle/>
          <a:p>
            <a:pPr algn="just"/>
            <a:r>
              <a:rPr lang="en-GB" b="1" dirty="0">
                <a:latin typeface="Söhne"/>
              </a:rPr>
              <a:t>Cyber Attack Dynamics</a:t>
            </a:r>
            <a:r>
              <a:rPr lang="en-GB" dirty="0">
                <a:latin typeface="Söhne"/>
              </a:rPr>
              <a:t>: </a:t>
            </a:r>
            <a:r>
              <a:rPr lang="en-GB" sz="2600" b="1" dirty="0">
                <a:solidFill>
                  <a:srgbClr val="FF0000"/>
                </a:solidFill>
                <a:latin typeface="Söhne"/>
              </a:rPr>
              <a:t>exploit system vulnerabilities</a:t>
            </a:r>
            <a:r>
              <a:rPr lang="en-GB" sz="2600" b="1" dirty="0">
                <a:latin typeface="Söhne"/>
              </a:rPr>
              <a:t> </a:t>
            </a:r>
            <a:r>
              <a:rPr lang="en-GB" sz="2600" dirty="0">
                <a:latin typeface="Söhne"/>
              </a:rPr>
              <a:t>using sophisticated techniques for malicious practices like identity theft and fraud</a:t>
            </a:r>
          </a:p>
          <a:p>
            <a:pPr algn="just"/>
            <a:r>
              <a:rPr lang="en-GB" b="1" dirty="0">
                <a:latin typeface="Söhne"/>
              </a:rPr>
              <a:t>Classification of Cyber Attacks</a:t>
            </a:r>
            <a:r>
              <a:rPr lang="en-GB" dirty="0">
                <a:latin typeface="Söhne"/>
              </a:rPr>
              <a:t>: </a:t>
            </a:r>
            <a:r>
              <a:rPr lang="en-GB" sz="2400" dirty="0">
                <a:latin typeface="Söhne"/>
              </a:rPr>
              <a:t>various cyber-attacks such as domain hijacking, network intrusion, and particularly SQL Injection (SQLi) </a:t>
            </a:r>
            <a:r>
              <a:rPr lang="en-GB" sz="2400" dirty="0">
                <a:latin typeface="Söhne"/>
                <a:sym typeface="Wingdings" panose="05000000000000000000" pitchFamily="2" charset="2"/>
              </a:rPr>
              <a:t> </a:t>
            </a:r>
            <a:r>
              <a:rPr lang="en-GB" sz="2400" b="1" dirty="0">
                <a:solidFill>
                  <a:srgbClr val="FF0000"/>
                </a:solidFill>
                <a:latin typeface="Söhne"/>
              </a:rPr>
              <a:t>need for forensic analysis tools</a:t>
            </a:r>
            <a:r>
              <a:rPr lang="en-GB" sz="2400" b="1" dirty="0">
                <a:latin typeface="Söhne"/>
              </a:rPr>
              <a:t> </a:t>
            </a:r>
            <a:r>
              <a:rPr lang="en-GB" sz="2400" dirty="0">
                <a:latin typeface="Söhne"/>
              </a:rPr>
              <a:t>and methodologies to detect, analyse, and recover from these attacks</a:t>
            </a:r>
          </a:p>
          <a:p>
            <a:pPr algn="just"/>
            <a:r>
              <a:rPr lang="en-GB" b="1" dirty="0">
                <a:latin typeface="Söhne"/>
              </a:rPr>
              <a:t>SQL Injection (SQLi) Explained</a:t>
            </a:r>
            <a:r>
              <a:rPr lang="en-GB" dirty="0">
                <a:latin typeface="Söhne"/>
              </a:rPr>
              <a:t>: </a:t>
            </a:r>
            <a:r>
              <a:rPr lang="en-GB" sz="2400" dirty="0">
                <a:latin typeface="Söhne"/>
              </a:rPr>
              <a:t>attackers manipulate SQL code, often through application input fields, to </a:t>
            </a:r>
            <a:r>
              <a:rPr lang="en-GB" sz="2400" b="1" dirty="0">
                <a:solidFill>
                  <a:srgbClr val="FF0000"/>
                </a:solidFill>
                <a:latin typeface="Söhne"/>
              </a:rPr>
              <a:t>bypass security measures and access sensitive database information</a:t>
            </a:r>
            <a:endParaRPr lang="LID4096" b="1" dirty="0">
              <a:solidFill>
                <a:srgbClr val="FF0000"/>
              </a:solidFill>
            </a:endParaRPr>
          </a:p>
        </p:txBody>
      </p:sp>
      <p:sp>
        <p:nvSpPr>
          <p:cNvPr id="4" name="Slide Number Placeholder 3">
            <a:extLst>
              <a:ext uri="{FF2B5EF4-FFF2-40B4-BE49-F238E27FC236}">
                <a16:creationId xmlns:a16="http://schemas.microsoft.com/office/drawing/2014/main" id="{D55D551F-7B60-B9D4-E37F-5A88719D0A78}"/>
              </a:ext>
            </a:extLst>
          </p:cNvPr>
          <p:cNvSpPr>
            <a:spLocks noGrp="1"/>
          </p:cNvSpPr>
          <p:nvPr>
            <p:ph type="sldNum" sz="quarter" idx="12"/>
          </p:nvPr>
        </p:nvSpPr>
        <p:spPr/>
        <p:txBody>
          <a:bodyPr/>
          <a:lstStyle/>
          <a:p>
            <a:fld id="{D3F1D1C4-C2D9-4231-9FB2-B2D9D97AA41D}" type="slidenum">
              <a:rPr lang="el-GR" smtClean="0"/>
              <a:pPr/>
              <a:t>16</a:t>
            </a:fld>
            <a:endParaRPr lang="el-GR"/>
          </a:p>
        </p:txBody>
      </p:sp>
    </p:spTree>
    <p:extLst>
      <p:ext uri="{BB962C8B-B14F-4D97-AF65-F5344CB8AC3E}">
        <p14:creationId xmlns:p14="http://schemas.microsoft.com/office/powerpoint/2010/main" val="203925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3600" dirty="0"/>
              <a:t>Publications on Cyber Attacks</a:t>
            </a:r>
          </a:p>
        </p:txBody>
      </p:sp>
      <p:pic>
        <p:nvPicPr>
          <p:cNvPr id="11" name="Content Placeholder 10">
            <a:extLst>
              <a:ext uri="{FF2B5EF4-FFF2-40B4-BE49-F238E27FC236}">
                <a16:creationId xmlns:a16="http://schemas.microsoft.com/office/drawing/2014/main" id="{812935D3-A7CD-BBC1-9C9A-1243B0428339}"/>
              </a:ext>
            </a:extLst>
          </p:cNvPr>
          <p:cNvPicPr>
            <a:picLocks noGrp="1" noRot="1" noChangeAspect="1" noMove="1" noResize="1" noEditPoints="1" noAdjustHandles="1" noChangeArrowheads="1" noChangeShapeType="1" noCrop="1"/>
          </p:cNvPicPr>
          <p:nvPr>
            <p:ph sz="half" idx="1"/>
          </p:nvPr>
        </p:nvPicPr>
        <p:blipFill>
          <a:blip r:embed="rId4"/>
          <a:stretch>
            <a:fillRect/>
          </a:stretch>
        </p:blipFill>
        <p:spPr>
          <a:xfrm>
            <a:off x="330200" y="1174604"/>
            <a:ext cx="8356600" cy="2447354"/>
          </a:xfrm>
        </p:spPr>
      </p:pic>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504" y="94604"/>
            <a:ext cx="1080000" cy="1080000"/>
          </a:xfrm>
          <a:prstGeom prst="rect">
            <a:avLst/>
          </a:prstGeom>
        </p:spPr>
      </p:pic>
      <p:sp>
        <p:nvSpPr>
          <p:cNvPr id="3" name="Rectangle 2">
            <a:extLst>
              <a:ext uri="{FF2B5EF4-FFF2-40B4-BE49-F238E27FC236}">
                <a16:creationId xmlns:a16="http://schemas.microsoft.com/office/drawing/2014/main" id="{15DA2ECF-2B8A-CC7C-82F8-250D075618D1}"/>
              </a:ext>
            </a:extLst>
          </p:cNvPr>
          <p:cNvSpPr>
            <a:spLocks noGrp="1" noRot="1" noMove="1" noResize="1" noEditPoints="1" noAdjustHandles="1" noChangeArrowheads="1" noChangeShapeType="1"/>
          </p:cNvSpPr>
          <p:nvPr/>
        </p:nvSpPr>
        <p:spPr>
          <a:xfrm>
            <a:off x="457200" y="2355726"/>
            <a:ext cx="7643192" cy="144015"/>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LID4096"/>
          </a:p>
        </p:txBody>
      </p:sp>
      <p:sp>
        <p:nvSpPr>
          <p:cNvPr id="4" name="Rectangle 3">
            <a:extLst>
              <a:ext uri="{FF2B5EF4-FFF2-40B4-BE49-F238E27FC236}">
                <a16:creationId xmlns:a16="http://schemas.microsoft.com/office/drawing/2014/main" id="{DF76113A-81FC-F9E7-6B9F-ADB922476693}"/>
              </a:ext>
            </a:extLst>
          </p:cNvPr>
          <p:cNvSpPr>
            <a:spLocks noGrp="1" noRot="1" noMove="1" noResize="1" noEditPoints="1" noAdjustHandles="1" noChangeArrowheads="1" noChangeShapeType="1"/>
          </p:cNvSpPr>
          <p:nvPr/>
        </p:nvSpPr>
        <p:spPr>
          <a:xfrm>
            <a:off x="457200" y="2761359"/>
            <a:ext cx="7643192" cy="144015"/>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LID4096"/>
          </a:p>
        </p:txBody>
      </p:sp>
      <p:sp>
        <p:nvSpPr>
          <p:cNvPr id="8" name="Slide Number Placeholder 7">
            <a:extLst>
              <a:ext uri="{FF2B5EF4-FFF2-40B4-BE49-F238E27FC236}">
                <a16:creationId xmlns:a16="http://schemas.microsoft.com/office/drawing/2014/main" id="{CF41DC34-AB52-B9D2-C60C-33BFD09DCCCA}"/>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17</a:t>
            </a:fld>
            <a:endParaRPr lang="el-GR"/>
          </a:p>
        </p:txBody>
      </p:sp>
    </p:spTree>
    <p:extLst>
      <p:ext uri="{BB962C8B-B14F-4D97-AF65-F5344CB8AC3E}">
        <p14:creationId xmlns:p14="http://schemas.microsoft.com/office/powerpoint/2010/main" val="3230065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3600" dirty="0"/>
              <a:t>Criminal Intelligence</a:t>
            </a: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sp>
        <p:nvSpPr>
          <p:cNvPr id="5" name="Content Placeholder 4">
            <a:extLst>
              <a:ext uri="{FF2B5EF4-FFF2-40B4-BE49-F238E27FC236}">
                <a16:creationId xmlns:a16="http://schemas.microsoft.com/office/drawing/2014/main" id="{2B1867A9-6855-6266-6BD8-1482542F02AF}"/>
              </a:ext>
            </a:extLst>
          </p:cNvPr>
          <p:cNvSpPr>
            <a:spLocks noGrp="1" noRot="1" noMove="1" noResize="1" noEditPoints="1" noAdjustHandles="1" noChangeArrowheads="1" noChangeShapeType="1"/>
          </p:cNvSpPr>
          <p:nvPr>
            <p:ph sz="half" idx="1"/>
          </p:nvPr>
        </p:nvSpPr>
        <p:spPr>
          <a:xfrm>
            <a:off x="457200" y="1249194"/>
            <a:ext cx="8229600" cy="3394472"/>
          </a:xfrm>
        </p:spPr>
        <p:txBody>
          <a:bodyPr>
            <a:normAutofit/>
          </a:bodyPr>
          <a:lstStyle/>
          <a:p>
            <a:pPr algn="just"/>
            <a:r>
              <a:rPr lang="en-GB" sz="2600" b="1" dirty="0">
                <a:latin typeface="Söhne"/>
              </a:rPr>
              <a:t>Criminal Intelligence Focus</a:t>
            </a:r>
            <a:r>
              <a:rPr lang="en-GB" sz="2600" dirty="0">
                <a:latin typeface="Söhne"/>
              </a:rPr>
              <a:t>: </a:t>
            </a:r>
            <a:r>
              <a:rPr lang="en-GB" sz="2200" dirty="0"/>
              <a:t>utilize digital forensics for database content analysis, incident investigation, and constructing timelines of illicit activities</a:t>
            </a:r>
          </a:p>
          <a:p>
            <a:pPr algn="just"/>
            <a:r>
              <a:rPr lang="en-GB" sz="2600" b="1" dirty="0">
                <a:latin typeface="Söhne"/>
              </a:rPr>
              <a:t>Outcomes and Solutions</a:t>
            </a:r>
            <a:r>
              <a:rPr lang="en-GB" sz="2600" dirty="0">
                <a:latin typeface="Söhne"/>
              </a:rPr>
              <a:t>: </a:t>
            </a:r>
            <a:r>
              <a:rPr lang="en-GB" sz="2200" b="1" dirty="0">
                <a:solidFill>
                  <a:srgbClr val="FF0000"/>
                </a:solidFill>
                <a:latin typeface="Söhne"/>
              </a:rPr>
              <a:t>develop research products and solutions </a:t>
            </a:r>
            <a:r>
              <a:rPr lang="en-GB" sz="2200" dirty="0">
                <a:latin typeface="Söhne"/>
              </a:rPr>
              <a:t>that leverage forensic and computational methods to effectively resolve digital crimes</a:t>
            </a:r>
          </a:p>
          <a:p>
            <a:pPr algn="just"/>
            <a:endParaRPr lang="en-GB" sz="2200" dirty="0">
              <a:latin typeface="Söhne"/>
            </a:endParaRPr>
          </a:p>
          <a:p>
            <a:pPr algn="just"/>
            <a:r>
              <a:rPr lang="en-GB" sz="2200" b="1" dirty="0"/>
              <a:t>Total 40 papers</a:t>
            </a:r>
            <a:endParaRPr lang="LID4096" sz="2200" b="1" dirty="0"/>
          </a:p>
        </p:txBody>
      </p:sp>
      <p:sp>
        <p:nvSpPr>
          <p:cNvPr id="4" name="Slide Number Placeholder 3">
            <a:extLst>
              <a:ext uri="{FF2B5EF4-FFF2-40B4-BE49-F238E27FC236}">
                <a16:creationId xmlns:a16="http://schemas.microsoft.com/office/drawing/2014/main" id="{81C44AF1-1D85-9E0E-9E80-B65C0A7B3FB1}"/>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18</a:t>
            </a:fld>
            <a:endParaRPr lang="el-GR"/>
          </a:p>
        </p:txBody>
      </p:sp>
    </p:spTree>
    <p:extLst>
      <p:ext uri="{BB962C8B-B14F-4D97-AF65-F5344CB8AC3E}">
        <p14:creationId xmlns:p14="http://schemas.microsoft.com/office/powerpoint/2010/main" val="2869139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fontScale="90000"/>
          </a:bodyPr>
          <a:lstStyle/>
          <a:p>
            <a:r>
              <a:rPr lang="en-US" sz="3600" dirty="0"/>
              <a:t>Publications on Criminal Intelligence</a:t>
            </a:r>
            <a:br>
              <a:rPr lang="en-US" sz="3600" dirty="0"/>
            </a:br>
            <a:r>
              <a:rPr lang="en-US" sz="3100" i="1" dirty="0"/>
              <a:t>Forensics Investigation</a:t>
            </a:r>
            <a:endParaRPr lang="en-US" sz="3600" i="1" dirty="0"/>
          </a:p>
        </p:txBody>
      </p:sp>
      <p:pic>
        <p:nvPicPr>
          <p:cNvPr id="11" name="Content Placeholder 10">
            <a:extLst>
              <a:ext uri="{FF2B5EF4-FFF2-40B4-BE49-F238E27FC236}">
                <a16:creationId xmlns:a16="http://schemas.microsoft.com/office/drawing/2014/main" id="{812935D3-A7CD-BBC1-9C9A-1243B0428339}"/>
              </a:ext>
            </a:extLst>
          </p:cNvPr>
          <p:cNvPicPr>
            <a:picLocks noGrp="1" noRot="1" noChangeAspect="1" noMove="1" noResize="1" noEditPoints="1" noAdjustHandles="1" noChangeArrowheads="1" noChangeShapeType="1" noCrop="1"/>
          </p:cNvPicPr>
          <p:nvPr>
            <p:ph sz="half" idx="1"/>
          </p:nvPr>
        </p:nvPicPr>
        <p:blipFill>
          <a:blip r:embed="rId4">
            <a:extLst>
              <a:ext uri="{28A0092B-C50C-407E-A947-70E740481C1C}">
                <a14:useLocalDpi xmlns:a14="http://schemas.microsoft.com/office/drawing/2010/main" val="0"/>
              </a:ext>
            </a:extLst>
          </a:blip>
          <a:srcRect/>
          <a:stretch/>
        </p:blipFill>
        <p:spPr>
          <a:xfrm>
            <a:off x="330200" y="1269209"/>
            <a:ext cx="8356600" cy="2447354"/>
          </a:xfrm>
        </p:spPr>
      </p:pic>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504" y="94604"/>
            <a:ext cx="1080000" cy="1080000"/>
          </a:xfrm>
          <a:prstGeom prst="rect">
            <a:avLst/>
          </a:prstGeom>
        </p:spPr>
      </p:pic>
      <p:sp>
        <p:nvSpPr>
          <p:cNvPr id="3" name="Rectangle 2">
            <a:extLst>
              <a:ext uri="{FF2B5EF4-FFF2-40B4-BE49-F238E27FC236}">
                <a16:creationId xmlns:a16="http://schemas.microsoft.com/office/drawing/2014/main" id="{DE585972-3AD5-0997-C436-621DF536BD24}"/>
              </a:ext>
            </a:extLst>
          </p:cNvPr>
          <p:cNvSpPr>
            <a:spLocks noGrp="1" noRot="1" noMove="1" noResize="1" noEditPoints="1" noAdjustHandles="1" noChangeArrowheads="1" noChangeShapeType="1"/>
          </p:cNvSpPr>
          <p:nvPr/>
        </p:nvSpPr>
        <p:spPr>
          <a:xfrm>
            <a:off x="457200" y="2067694"/>
            <a:ext cx="8003232" cy="144016"/>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LID4096"/>
          </a:p>
        </p:txBody>
      </p:sp>
      <p:sp>
        <p:nvSpPr>
          <p:cNvPr id="4" name="Rectangle 3">
            <a:extLst>
              <a:ext uri="{FF2B5EF4-FFF2-40B4-BE49-F238E27FC236}">
                <a16:creationId xmlns:a16="http://schemas.microsoft.com/office/drawing/2014/main" id="{282B2DEB-7E6B-8935-91A0-E1B251298896}"/>
              </a:ext>
            </a:extLst>
          </p:cNvPr>
          <p:cNvSpPr>
            <a:spLocks noGrp="1" noRot="1" noMove="1" noResize="1" noEditPoints="1" noAdjustHandles="1" noChangeArrowheads="1" noChangeShapeType="1"/>
          </p:cNvSpPr>
          <p:nvPr/>
        </p:nvSpPr>
        <p:spPr>
          <a:xfrm>
            <a:off x="457200" y="2621618"/>
            <a:ext cx="8003232" cy="144016"/>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LID4096"/>
          </a:p>
        </p:txBody>
      </p:sp>
      <p:sp>
        <p:nvSpPr>
          <p:cNvPr id="5" name="Rectangle 4">
            <a:extLst>
              <a:ext uri="{FF2B5EF4-FFF2-40B4-BE49-F238E27FC236}">
                <a16:creationId xmlns:a16="http://schemas.microsoft.com/office/drawing/2014/main" id="{8974BA5F-DA82-0C51-F418-384486673D80}"/>
              </a:ext>
            </a:extLst>
          </p:cNvPr>
          <p:cNvSpPr>
            <a:spLocks noGrp="1" noRot="1" noMove="1" noResize="1" noEditPoints="1" noAdjustHandles="1" noChangeArrowheads="1" noChangeShapeType="1"/>
          </p:cNvSpPr>
          <p:nvPr/>
        </p:nvSpPr>
        <p:spPr>
          <a:xfrm>
            <a:off x="457200" y="3442243"/>
            <a:ext cx="8003232" cy="144016"/>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LID4096"/>
          </a:p>
        </p:txBody>
      </p:sp>
      <p:sp>
        <p:nvSpPr>
          <p:cNvPr id="9" name="Slide Number Placeholder 8">
            <a:extLst>
              <a:ext uri="{FF2B5EF4-FFF2-40B4-BE49-F238E27FC236}">
                <a16:creationId xmlns:a16="http://schemas.microsoft.com/office/drawing/2014/main" id="{F4A6791E-F2E8-6820-B051-EF1BC5635D23}"/>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19</a:t>
            </a:fld>
            <a:endParaRPr lang="el-GR"/>
          </a:p>
        </p:txBody>
      </p:sp>
    </p:spTree>
    <p:extLst>
      <p:ext uri="{BB962C8B-B14F-4D97-AF65-F5344CB8AC3E}">
        <p14:creationId xmlns:p14="http://schemas.microsoft.com/office/powerpoint/2010/main" val="76112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4000" dirty="0"/>
              <a:t>Introduction</a:t>
            </a: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504" y="94604"/>
            <a:ext cx="1080000" cy="1080000"/>
          </a:xfrm>
          <a:prstGeom prst="rect">
            <a:avLst/>
          </a:prstGeom>
        </p:spPr>
      </p:pic>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5" cstate="print"/>
          <a:srcRect/>
          <a:stretch>
            <a:fillRect/>
          </a:stretch>
        </p:blipFill>
        <p:spPr bwMode="auto">
          <a:xfrm>
            <a:off x="7596336" y="-1"/>
            <a:ext cx="1547664" cy="594081"/>
          </a:xfrm>
          <a:prstGeom prst="rect">
            <a:avLst/>
          </a:prstGeom>
          <a:noFill/>
        </p:spPr>
      </p:pic>
      <p:sp>
        <p:nvSpPr>
          <p:cNvPr id="4" name="Slide Number Placeholder 3">
            <a:extLst>
              <a:ext uri="{FF2B5EF4-FFF2-40B4-BE49-F238E27FC236}">
                <a16:creationId xmlns:a16="http://schemas.microsoft.com/office/drawing/2014/main" id="{749D50C6-260E-9FD7-2583-05C0DB7346A9}"/>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2</a:t>
            </a:fld>
            <a:endParaRPr lang="el-GR"/>
          </a:p>
        </p:txBody>
      </p:sp>
      <p:sp>
        <p:nvSpPr>
          <p:cNvPr id="3" name="Content Placeholder 2">
            <a:extLst>
              <a:ext uri="{FF2B5EF4-FFF2-40B4-BE49-F238E27FC236}">
                <a16:creationId xmlns:a16="http://schemas.microsoft.com/office/drawing/2014/main" id="{D410F763-10A2-8FD2-0E2F-AC2B2B04CD5D}"/>
              </a:ext>
            </a:extLst>
          </p:cNvPr>
          <p:cNvSpPr>
            <a:spLocks noGrp="1" noRot="1" noMove="1" noResize="1" noEditPoints="1" noAdjustHandles="1" noChangeArrowheads="1" noChangeShapeType="1"/>
          </p:cNvSpPr>
          <p:nvPr>
            <p:ph sz="half" idx="1"/>
          </p:nvPr>
        </p:nvSpPr>
        <p:spPr>
          <a:xfrm>
            <a:off x="196697" y="1063229"/>
            <a:ext cx="8623776" cy="3927990"/>
          </a:xfrm>
        </p:spPr>
        <p:txBody>
          <a:bodyPr>
            <a:normAutofit fontScale="92500" lnSpcReduction="10000"/>
          </a:bodyPr>
          <a:lstStyle/>
          <a:p>
            <a:pPr algn="just"/>
            <a:r>
              <a:rPr lang="en-GB" sz="1800" b="1" dirty="0">
                <a:solidFill>
                  <a:schemeClr val="tx1"/>
                </a:solidFill>
                <a:latin typeface="Söhne"/>
              </a:rPr>
              <a:t>Growing Intersection of Fields</a:t>
            </a:r>
          </a:p>
          <a:p>
            <a:pPr lvl="1" algn="just"/>
            <a:r>
              <a:rPr lang="en-GB" sz="1400" dirty="0">
                <a:solidFill>
                  <a:schemeClr val="tx1"/>
                </a:solidFill>
                <a:latin typeface="Söhne"/>
              </a:rPr>
              <a:t>Increasing relevance of the </a:t>
            </a:r>
            <a:r>
              <a:rPr lang="en-GB" sz="1400" b="1" dirty="0">
                <a:solidFill>
                  <a:schemeClr val="tx1"/>
                </a:solidFill>
                <a:latin typeface="Söhne"/>
              </a:rPr>
              <a:t>nexus between digital forensics and databases </a:t>
            </a:r>
            <a:r>
              <a:rPr lang="en-GB" sz="1400" dirty="0">
                <a:solidFill>
                  <a:schemeClr val="tx1"/>
                </a:solidFill>
                <a:latin typeface="Söhne"/>
              </a:rPr>
              <a:t>due to the </a:t>
            </a:r>
            <a:r>
              <a:rPr lang="en-GB" sz="1400" b="1" dirty="0">
                <a:solidFill>
                  <a:schemeClr val="tx1"/>
                </a:solidFill>
                <a:latin typeface="Söhne"/>
              </a:rPr>
              <a:t>surge in data volume and mobile applications on the web</a:t>
            </a:r>
          </a:p>
          <a:p>
            <a:pPr algn="just"/>
            <a:r>
              <a:rPr lang="en-GB" sz="1800" b="1" dirty="0">
                <a:solidFill>
                  <a:schemeClr val="tx1"/>
                </a:solidFill>
                <a:latin typeface="Söhne"/>
              </a:rPr>
              <a:t>Rise in Cyber Attacks</a:t>
            </a:r>
          </a:p>
          <a:p>
            <a:pPr lvl="1" algn="just"/>
            <a:r>
              <a:rPr lang="en-GB" sz="1400" dirty="0">
                <a:latin typeface="Söhne"/>
              </a:rPr>
              <a:t>Increase in cyber-attacks motivates the </a:t>
            </a:r>
            <a:r>
              <a:rPr lang="en-GB" sz="1400" b="1" dirty="0">
                <a:latin typeface="Söhne"/>
              </a:rPr>
              <a:t>need for advanced forensic methods </a:t>
            </a:r>
            <a:r>
              <a:rPr lang="en-GB" sz="1400" dirty="0">
                <a:latin typeface="Söhne"/>
              </a:rPr>
              <a:t>and </a:t>
            </a:r>
            <a:r>
              <a:rPr lang="en-GB" sz="1400" b="1" dirty="0">
                <a:latin typeface="Söhne"/>
              </a:rPr>
              <a:t>enhanced database security</a:t>
            </a:r>
          </a:p>
          <a:p>
            <a:pPr algn="just"/>
            <a:r>
              <a:rPr lang="en-GB" sz="1800" b="1" dirty="0">
                <a:solidFill>
                  <a:schemeClr val="tx1"/>
                </a:solidFill>
                <a:latin typeface="Söhne"/>
              </a:rPr>
              <a:t>Importance of Digital Forensics (DF)</a:t>
            </a:r>
          </a:p>
          <a:p>
            <a:pPr lvl="1" algn="just"/>
            <a:r>
              <a:rPr lang="en-GB" sz="1400" dirty="0">
                <a:latin typeface="Söhne"/>
              </a:rPr>
              <a:t>Crucial for </a:t>
            </a:r>
            <a:r>
              <a:rPr lang="en-GB" sz="1400" b="1" dirty="0">
                <a:latin typeface="Söhne"/>
              </a:rPr>
              <a:t>reconstructing cybercrimes </a:t>
            </a:r>
            <a:r>
              <a:rPr lang="en-GB" sz="1400" dirty="0">
                <a:latin typeface="Söhne"/>
              </a:rPr>
              <a:t>and </a:t>
            </a:r>
            <a:r>
              <a:rPr lang="en-GB" sz="1400" b="1" dirty="0">
                <a:latin typeface="Söhne"/>
              </a:rPr>
              <a:t>developing prevention mechanisms</a:t>
            </a:r>
            <a:r>
              <a:rPr lang="en-GB" sz="1400" dirty="0">
                <a:latin typeface="Söhne"/>
              </a:rPr>
              <a:t>, focus </a:t>
            </a:r>
            <a:r>
              <a:rPr lang="en-GB" sz="1400" b="1" dirty="0">
                <a:latin typeface="Söhne"/>
              </a:rPr>
              <a:t>on analysing data for crime evidence</a:t>
            </a:r>
            <a:endParaRPr lang="en-GB" sz="1400" b="1" dirty="0">
              <a:solidFill>
                <a:schemeClr val="tx1"/>
              </a:solidFill>
              <a:latin typeface="Söhne"/>
            </a:endParaRPr>
          </a:p>
          <a:p>
            <a:pPr algn="just"/>
            <a:r>
              <a:rPr lang="en-GB" sz="1800" b="1" dirty="0">
                <a:latin typeface="Söhne"/>
              </a:rPr>
              <a:t>Systematic Literature Review (SLR)</a:t>
            </a:r>
          </a:p>
          <a:p>
            <a:pPr lvl="1" algn="just"/>
            <a:r>
              <a:rPr lang="en-GB" sz="1400" dirty="0">
                <a:latin typeface="Söhne"/>
              </a:rPr>
              <a:t>The research uses an </a:t>
            </a:r>
            <a:r>
              <a:rPr lang="en-GB" sz="1400" b="1" dirty="0">
                <a:latin typeface="Söhne"/>
              </a:rPr>
              <a:t>SLR protocol to derive insights from digital forensics</a:t>
            </a:r>
            <a:r>
              <a:rPr lang="en-GB" sz="1400" dirty="0">
                <a:latin typeface="Söhne"/>
              </a:rPr>
              <a:t>, specifically </a:t>
            </a:r>
            <a:r>
              <a:rPr lang="en-GB" sz="1400" b="1" dirty="0">
                <a:latin typeface="Söhne"/>
              </a:rPr>
              <a:t>targeting database-related studies</a:t>
            </a:r>
            <a:r>
              <a:rPr lang="en-GB" sz="1400" dirty="0">
                <a:latin typeface="Söhne"/>
              </a:rPr>
              <a:t> within the field</a:t>
            </a:r>
          </a:p>
          <a:p>
            <a:pPr algn="just"/>
            <a:r>
              <a:rPr lang="en-GB" sz="1800" b="1" dirty="0">
                <a:latin typeface="Söhne"/>
              </a:rPr>
              <a:t>Taxonomy Proposal</a:t>
            </a:r>
          </a:p>
          <a:p>
            <a:pPr lvl="1" algn="just"/>
            <a:r>
              <a:rPr lang="en-GB" sz="1400" dirty="0">
                <a:latin typeface="Söhne"/>
              </a:rPr>
              <a:t>A new </a:t>
            </a:r>
            <a:r>
              <a:rPr lang="en-GB" sz="1400" b="1" dirty="0">
                <a:latin typeface="Söhne"/>
              </a:rPr>
              <a:t>taxonomy is proposed to categorize research </a:t>
            </a:r>
            <a:r>
              <a:rPr lang="en-GB" sz="1400" dirty="0">
                <a:latin typeface="Söhne"/>
              </a:rPr>
              <a:t>at the </a:t>
            </a:r>
            <a:r>
              <a:rPr lang="en-GB" sz="1400" b="1" dirty="0">
                <a:latin typeface="Söhne"/>
              </a:rPr>
              <a:t>nexus of digital forensics and databases</a:t>
            </a:r>
          </a:p>
          <a:p>
            <a:pPr algn="just"/>
            <a:r>
              <a:rPr lang="en-GB" sz="1800" b="1" dirty="0">
                <a:latin typeface="Söhne"/>
              </a:rPr>
              <a:t>Research Objectives</a:t>
            </a:r>
          </a:p>
          <a:p>
            <a:pPr lvl="1" algn="just"/>
            <a:r>
              <a:rPr lang="en-GB" sz="1400" dirty="0">
                <a:latin typeface="Söhne"/>
              </a:rPr>
              <a:t>The main objectives – identifying </a:t>
            </a:r>
            <a:r>
              <a:rPr lang="en-GB" sz="1400" b="1" dirty="0">
                <a:latin typeface="Söhne"/>
              </a:rPr>
              <a:t>how data exploration aids in DF </a:t>
            </a:r>
            <a:r>
              <a:rPr lang="en-GB" sz="1400" dirty="0">
                <a:latin typeface="Söhne"/>
              </a:rPr>
              <a:t>and </a:t>
            </a:r>
            <a:r>
              <a:rPr lang="en-GB" sz="1400" b="1" dirty="0">
                <a:latin typeface="Söhne"/>
              </a:rPr>
              <a:t>developing a better categorization of works at the intersection of these areas </a:t>
            </a:r>
            <a:r>
              <a:rPr lang="en-GB" sz="1400" dirty="0">
                <a:latin typeface="Söhne"/>
              </a:rPr>
              <a:t>– emphasis on </a:t>
            </a:r>
            <a:r>
              <a:rPr lang="en-GB" sz="1400" b="1" dirty="0">
                <a:latin typeface="Söhne"/>
              </a:rPr>
              <a:t>cyber-attacks</a:t>
            </a:r>
            <a:r>
              <a:rPr lang="en-GB" sz="1400" dirty="0">
                <a:latin typeface="Söhne"/>
              </a:rPr>
              <a:t> and </a:t>
            </a:r>
            <a:r>
              <a:rPr lang="en-GB" sz="1400" b="1" dirty="0">
                <a:latin typeface="Söhne"/>
              </a:rPr>
              <a:t>criminal intelligence</a:t>
            </a:r>
          </a:p>
        </p:txBody>
      </p:sp>
    </p:spTree>
    <p:extLst>
      <p:ext uri="{BB962C8B-B14F-4D97-AF65-F5344CB8AC3E}">
        <p14:creationId xmlns:p14="http://schemas.microsoft.com/office/powerpoint/2010/main" val="90609744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fontScale="90000"/>
          </a:bodyPr>
          <a:lstStyle/>
          <a:p>
            <a:r>
              <a:rPr lang="en-US" sz="3600" dirty="0"/>
              <a:t>Publications on Criminal Intelligence</a:t>
            </a:r>
            <a:br>
              <a:rPr lang="en-US" sz="3600" dirty="0"/>
            </a:br>
            <a:r>
              <a:rPr lang="en-US" sz="3100" i="1" dirty="0"/>
              <a:t>Research Products</a:t>
            </a:r>
            <a:endParaRPr lang="en-US" sz="3600" i="1" dirty="0"/>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pic>
        <p:nvPicPr>
          <p:cNvPr id="9" name="Picture 8">
            <a:extLst>
              <a:ext uri="{FF2B5EF4-FFF2-40B4-BE49-F238E27FC236}">
                <a16:creationId xmlns:a16="http://schemas.microsoft.com/office/drawing/2014/main" id="{31A17717-503D-6D83-D072-CA22AB23BA20}"/>
              </a:ext>
            </a:extLst>
          </p:cNvPr>
          <p:cNvPicPr>
            <a:picLocks noGrp="1" noRot="1" noChangeAspect="1" noMove="1" noResize="1" noEditPoints="1" noAdjustHandles="1" noChangeArrowheads="1" noChangeShapeType="1" noCrop="1"/>
          </p:cNvPicPr>
          <p:nvPr/>
        </p:nvPicPr>
        <p:blipFill>
          <a:blip r:embed="rId6"/>
          <a:stretch>
            <a:fillRect/>
          </a:stretch>
        </p:blipFill>
        <p:spPr>
          <a:xfrm>
            <a:off x="899592" y="1063229"/>
            <a:ext cx="7344816" cy="3755870"/>
          </a:xfrm>
          <a:prstGeom prst="rect">
            <a:avLst/>
          </a:prstGeom>
        </p:spPr>
      </p:pic>
      <p:sp>
        <p:nvSpPr>
          <p:cNvPr id="3" name="Rectangle 2">
            <a:extLst>
              <a:ext uri="{FF2B5EF4-FFF2-40B4-BE49-F238E27FC236}">
                <a16:creationId xmlns:a16="http://schemas.microsoft.com/office/drawing/2014/main" id="{B38F4DBB-FE23-71CE-3D32-21F4473CD0F3}"/>
              </a:ext>
            </a:extLst>
          </p:cNvPr>
          <p:cNvSpPr>
            <a:spLocks noGrp="1" noRot="1" noMove="1" noResize="1" noEditPoints="1" noAdjustHandles="1" noChangeArrowheads="1" noChangeShapeType="1"/>
          </p:cNvSpPr>
          <p:nvPr/>
        </p:nvSpPr>
        <p:spPr>
          <a:xfrm>
            <a:off x="899592" y="1547236"/>
            <a:ext cx="6984776" cy="16041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LID4096"/>
          </a:p>
        </p:txBody>
      </p:sp>
      <p:sp>
        <p:nvSpPr>
          <p:cNvPr id="4" name="Rectangle 3">
            <a:extLst>
              <a:ext uri="{FF2B5EF4-FFF2-40B4-BE49-F238E27FC236}">
                <a16:creationId xmlns:a16="http://schemas.microsoft.com/office/drawing/2014/main" id="{6CFB76C7-1508-BD32-95C7-966A6387A0E2}"/>
              </a:ext>
            </a:extLst>
          </p:cNvPr>
          <p:cNvSpPr>
            <a:spLocks noGrp="1" noRot="1" noMove="1" noResize="1" noEditPoints="1" noAdjustHandles="1" noChangeArrowheads="1" noChangeShapeType="1"/>
          </p:cNvSpPr>
          <p:nvPr/>
        </p:nvSpPr>
        <p:spPr>
          <a:xfrm>
            <a:off x="971600" y="3441701"/>
            <a:ext cx="6984776" cy="16041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LID4096"/>
          </a:p>
        </p:txBody>
      </p:sp>
      <p:sp>
        <p:nvSpPr>
          <p:cNvPr id="5" name="Rectangle 4">
            <a:extLst>
              <a:ext uri="{FF2B5EF4-FFF2-40B4-BE49-F238E27FC236}">
                <a16:creationId xmlns:a16="http://schemas.microsoft.com/office/drawing/2014/main" id="{514DA4F7-A061-EEF9-71C1-76836E4AF8D9}"/>
              </a:ext>
            </a:extLst>
          </p:cNvPr>
          <p:cNvSpPr>
            <a:spLocks noGrp="1" noRot="1" noMove="1" noResize="1" noEditPoints="1" noAdjustHandles="1" noChangeArrowheads="1" noChangeShapeType="1"/>
          </p:cNvSpPr>
          <p:nvPr/>
        </p:nvSpPr>
        <p:spPr>
          <a:xfrm>
            <a:off x="979612" y="4298951"/>
            <a:ext cx="6984776" cy="16041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LID4096"/>
          </a:p>
        </p:txBody>
      </p:sp>
      <p:sp>
        <p:nvSpPr>
          <p:cNvPr id="8" name="Rectangle 7">
            <a:extLst>
              <a:ext uri="{FF2B5EF4-FFF2-40B4-BE49-F238E27FC236}">
                <a16:creationId xmlns:a16="http://schemas.microsoft.com/office/drawing/2014/main" id="{A55FB240-66A2-D925-9E9D-156BAC6C05FF}"/>
              </a:ext>
            </a:extLst>
          </p:cNvPr>
          <p:cNvSpPr>
            <a:spLocks noGrp="1" noRot="1" noMove="1" noResize="1" noEditPoints="1" noAdjustHandles="1" noChangeArrowheads="1" noChangeShapeType="1"/>
          </p:cNvSpPr>
          <p:nvPr/>
        </p:nvSpPr>
        <p:spPr>
          <a:xfrm>
            <a:off x="971600" y="4543249"/>
            <a:ext cx="6984776" cy="16041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LID4096"/>
          </a:p>
        </p:txBody>
      </p:sp>
      <p:sp>
        <p:nvSpPr>
          <p:cNvPr id="11" name="Slide Number Placeholder 10">
            <a:extLst>
              <a:ext uri="{FF2B5EF4-FFF2-40B4-BE49-F238E27FC236}">
                <a16:creationId xmlns:a16="http://schemas.microsoft.com/office/drawing/2014/main" id="{56231A61-133D-4155-E18D-DE8F822CA396}"/>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20</a:t>
            </a:fld>
            <a:endParaRPr lang="el-GR"/>
          </a:p>
        </p:txBody>
      </p:sp>
    </p:spTree>
    <p:extLst>
      <p:ext uri="{BB962C8B-B14F-4D97-AF65-F5344CB8AC3E}">
        <p14:creationId xmlns:p14="http://schemas.microsoft.com/office/powerpoint/2010/main" val="2487633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fontScale="90000"/>
          </a:bodyPr>
          <a:lstStyle/>
          <a:p>
            <a:r>
              <a:rPr lang="en-US" sz="3600" dirty="0"/>
              <a:t>Publications on Criminal Intelligence</a:t>
            </a:r>
            <a:br>
              <a:rPr lang="en-US" sz="3600" dirty="0"/>
            </a:br>
            <a:r>
              <a:rPr lang="en-US" sz="3100" i="1" dirty="0"/>
              <a:t>Crime Resolution</a:t>
            </a:r>
            <a:endParaRPr lang="en-US" sz="3600" i="1" dirty="0"/>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pic>
        <p:nvPicPr>
          <p:cNvPr id="5" name="Picture 4">
            <a:extLst>
              <a:ext uri="{FF2B5EF4-FFF2-40B4-BE49-F238E27FC236}">
                <a16:creationId xmlns:a16="http://schemas.microsoft.com/office/drawing/2014/main" id="{E511D9C3-E8F7-6678-92AB-3A1CB7B99A65}"/>
              </a:ext>
            </a:extLst>
          </p:cNvPr>
          <p:cNvPicPr>
            <a:picLocks noChangeAspect="1"/>
          </p:cNvPicPr>
          <p:nvPr/>
        </p:nvPicPr>
        <p:blipFill>
          <a:blip r:embed="rId6"/>
          <a:stretch>
            <a:fillRect/>
          </a:stretch>
        </p:blipFill>
        <p:spPr>
          <a:xfrm>
            <a:off x="142257" y="1285979"/>
            <a:ext cx="8859486" cy="1714739"/>
          </a:xfrm>
          <a:prstGeom prst="rect">
            <a:avLst/>
          </a:prstGeom>
        </p:spPr>
      </p:pic>
      <p:sp>
        <p:nvSpPr>
          <p:cNvPr id="3" name="Rectangle 2">
            <a:extLst>
              <a:ext uri="{FF2B5EF4-FFF2-40B4-BE49-F238E27FC236}">
                <a16:creationId xmlns:a16="http://schemas.microsoft.com/office/drawing/2014/main" id="{A90521DD-5C4C-B9CF-E7C2-4C8409D9EF48}"/>
              </a:ext>
            </a:extLst>
          </p:cNvPr>
          <p:cNvSpPr/>
          <p:nvPr/>
        </p:nvSpPr>
        <p:spPr>
          <a:xfrm>
            <a:off x="179512" y="1867494"/>
            <a:ext cx="8424936" cy="20019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LID4096"/>
          </a:p>
        </p:txBody>
      </p:sp>
      <p:sp>
        <p:nvSpPr>
          <p:cNvPr id="4" name="Rectangle 3">
            <a:extLst>
              <a:ext uri="{FF2B5EF4-FFF2-40B4-BE49-F238E27FC236}">
                <a16:creationId xmlns:a16="http://schemas.microsoft.com/office/drawing/2014/main" id="{21A6EC53-5EBB-BA99-EA9B-C1D850B04BE1}"/>
              </a:ext>
            </a:extLst>
          </p:cNvPr>
          <p:cNvSpPr/>
          <p:nvPr/>
        </p:nvSpPr>
        <p:spPr>
          <a:xfrm>
            <a:off x="179512" y="2290443"/>
            <a:ext cx="8424936" cy="20019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LID4096"/>
          </a:p>
        </p:txBody>
      </p:sp>
      <p:sp>
        <p:nvSpPr>
          <p:cNvPr id="9" name="Slide Number Placeholder 8">
            <a:extLst>
              <a:ext uri="{FF2B5EF4-FFF2-40B4-BE49-F238E27FC236}">
                <a16:creationId xmlns:a16="http://schemas.microsoft.com/office/drawing/2014/main" id="{E54F57F8-DE2A-5A22-6308-6A934DDA1DBB}"/>
              </a:ext>
            </a:extLst>
          </p:cNvPr>
          <p:cNvSpPr>
            <a:spLocks noGrp="1"/>
          </p:cNvSpPr>
          <p:nvPr>
            <p:ph type="sldNum" sz="quarter" idx="12"/>
          </p:nvPr>
        </p:nvSpPr>
        <p:spPr/>
        <p:txBody>
          <a:bodyPr/>
          <a:lstStyle/>
          <a:p>
            <a:fld id="{D3F1D1C4-C2D9-4231-9FB2-B2D9D97AA41D}" type="slidenum">
              <a:rPr lang="el-GR" smtClean="0"/>
              <a:pPr/>
              <a:t>21</a:t>
            </a:fld>
            <a:endParaRPr lang="el-GR"/>
          </a:p>
        </p:txBody>
      </p:sp>
    </p:spTree>
    <p:extLst>
      <p:ext uri="{BB962C8B-B14F-4D97-AF65-F5344CB8AC3E}">
        <p14:creationId xmlns:p14="http://schemas.microsoft.com/office/powerpoint/2010/main" val="947711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fontScale="90000"/>
          </a:bodyPr>
          <a:lstStyle/>
          <a:p>
            <a:r>
              <a:rPr lang="en-US" sz="3600" dirty="0"/>
              <a:t>Publications on Criminal Intelligence</a:t>
            </a:r>
            <a:br>
              <a:rPr lang="en-US" sz="3600" dirty="0"/>
            </a:br>
            <a:r>
              <a:rPr lang="en-US" sz="3100" i="1" dirty="0"/>
              <a:t>Crime Resolution</a:t>
            </a:r>
            <a:endParaRPr lang="en-US" sz="3600" i="1" dirty="0"/>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pic>
        <p:nvPicPr>
          <p:cNvPr id="5" name="Picture 4">
            <a:extLst>
              <a:ext uri="{FF2B5EF4-FFF2-40B4-BE49-F238E27FC236}">
                <a16:creationId xmlns:a16="http://schemas.microsoft.com/office/drawing/2014/main" id="{E511D9C3-E8F7-6678-92AB-3A1CB7B99A65}"/>
              </a:ext>
            </a:extLst>
          </p:cNvPr>
          <p:cNvPicPr>
            <a:picLocks noChangeAspect="1"/>
          </p:cNvPicPr>
          <p:nvPr/>
        </p:nvPicPr>
        <p:blipFill>
          <a:blip r:embed="rId6"/>
          <a:stretch>
            <a:fillRect/>
          </a:stretch>
        </p:blipFill>
        <p:spPr>
          <a:xfrm>
            <a:off x="142257" y="1285979"/>
            <a:ext cx="8859486" cy="1714739"/>
          </a:xfrm>
          <a:prstGeom prst="rect">
            <a:avLst/>
          </a:prstGeom>
        </p:spPr>
      </p:pic>
      <p:sp>
        <p:nvSpPr>
          <p:cNvPr id="3" name="Rectangle 2">
            <a:extLst>
              <a:ext uri="{FF2B5EF4-FFF2-40B4-BE49-F238E27FC236}">
                <a16:creationId xmlns:a16="http://schemas.microsoft.com/office/drawing/2014/main" id="{A90521DD-5C4C-B9CF-E7C2-4C8409D9EF48}"/>
              </a:ext>
            </a:extLst>
          </p:cNvPr>
          <p:cNvSpPr/>
          <p:nvPr/>
        </p:nvSpPr>
        <p:spPr>
          <a:xfrm>
            <a:off x="179512" y="1867494"/>
            <a:ext cx="8424936" cy="31157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LID4096"/>
          </a:p>
        </p:txBody>
      </p:sp>
      <p:sp>
        <p:nvSpPr>
          <p:cNvPr id="4" name="Rectangle 3">
            <a:extLst>
              <a:ext uri="{FF2B5EF4-FFF2-40B4-BE49-F238E27FC236}">
                <a16:creationId xmlns:a16="http://schemas.microsoft.com/office/drawing/2014/main" id="{21A6EC53-5EBB-BA99-EA9B-C1D850B04BE1}"/>
              </a:ext>
            </a:extLst>
          </p:cNvPr>
          <p:cNvSpPr/>
          <p:nvPr/>
        </p:nvSpPr>
        <p:spPr>
          <a:xfrm>
            <a:off x="179512" y="2290443"/>
            <a:ext cx="8424936" cy="20019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LID4096"/>
          </a:p>
        </p:txBody>
      </p:sp>
      <p:sp>
        <p:nvSpPr>
          <p:cNvPr id="9" name="TextBox 8">
            <a:extLst>
              <a:ext uri="{FF2B5EF4-FFF2-40B4-BE49-F238E27FC236}">
                <a16:creationId xmlns:a16="http://schemas.microsoft.com/office/drawing/2014/main" id="{E9589BA4-7FB3-CDA0-1501-96800BC90550}"/>
              </a:ext>
            </a:extLst>
          </p:cNvPr>
          <p:cNvSpPr txBox="1"/>
          <p:nvPr/>
        </p:nvSpPr>
        <p:spPr>
          <a:xfrm>
            <a:off x="647504" y="3118331"/>
            <a:ext cx="7859216" cy="1477328"/>
          </a:xfrm>
          <a:prstGeom prst="rect">
            <a:avLst/>
          </a:prstGeom>
          <a:noFill/>
        </p:spPr>
        <p:txBody>
          <a:bodyPr wrap="square">
            <a:spAutoFit/>
          </a:bodyPr>
          <a:lstStyle/>
          <a:p>
            <a:pPr algn="just"/>
            <a:r>
              <a:rPr lang="en-GB" sz="1800" b="0" i="0" u="none" strike="noStrike" baseline="0" dirty="0">
                <a:latin typeface="CMR10"/>
              </a:rPr>
              <a:t>Silveira and </a:t>
            </a:r>
            <a:r>
              <a:rPr lang="en-GB" sz="1800" b="0" i="0" u="none" strike="noStrike" baseline="0" dirty="0" err="1">
                <a:latin typeface="CMR10"/>
              </a:rPr>
              <a:t>Brand˜ao</a:t>
            </a:r>
            <a:r>
              <a:rPr lang="en-GB" sz="1800" b="0" i="0" u="none" strike="noStrike" baseline="0" dirty="0">
                <a:latin typeface="CMR10"/>
              </a:rPr>
              <a:t> [21] collect data from websites with crime occurrences and apply clustering analysis to discover crime patterns. They highlight that more than 41% of the crimes were not reported, most of which are thefts and robberies occurring at night and dawn. Moreover, minor offenses present different patterns of serious crimes, and crime patterns differ in rich and poor </a:t>
            </a:r>
            <a:r>
              <a:rPr lang="en-GB" sz="1800" b="0" i="0" u="none" strike="noStrike" baseline="0" dirty="0" err="1">
                <a:latin typeface="CMR10"/>
              </a:rPr>
              <a:t>neighborhoods</a:t>
            </a:r>
            <a:r>
              <a:rPr lang="en-GB" sz="1800" b="0" i="0" u="none" strike="noStrike" baseline="0" dirty="0">
                <a:latin typeface="CMR10"/>
              </a:rPr>
              <a:t>.</a:t>
            </a:r>
            <a:endParaRPr lang="en-US" b="0" i="0" dirty="0">
              <a:solidFill>
                <a:srgbClr val="D1D5DB"/>
              </a:solidFill>
              <a:effectLst/>
              <a:latin typeface="Söhne"/>
            </a:endParaRPr>
          </a:p>
        </p:txBody>
      </p:sp>
      <p:sp>
        <p:nvSpPr>
          <p:cNvPr id="11" name="Slide Number Placeholder 10">
            <a:extLst>
              <a:ext uri="{FF2B5EF4-FFF2-40B4-BE49-F238E27FC236}">
                <a16:creationId xmlns:a16="http://schemas.microsoft.com/office/drawing/2014/main" id="{FC59986E-0EE6-8E40-117F-055D014B0F5D}"/>
              </a:ext>
            </a:extLst>
          </p:cNvPr>
          <p:cNvSpPr>
            <a:spLocks noGrp="1"/>
          </p:cNvSpPr>
          <p:nvPr>
            <p:ph type="sldNum" sz="quarter" idx="12"/>
          </p:nvPr>
        </p:nvSpPr>
        <p:spPr/>
        <p:txBody>
          <a:bodyPr/>
          <a:lstStyle/>
          <a:p>
            <a:fld id="{D3F1D1C4-C2D9-4231-9FB2-B2D9D97AA41D}" type="slidenum">
              <a:rPr lang="el-GR" smtClean="0"/>
              <a:pPr/>
              <a:t>22</a:t>
            </a:fld>
            <a:endParaRPr lang="el-GR"/>
          </a:p>
        </p:txBody>
      </p:sp>
    </p:spTree>
    <p:extLst>
      <p:ext uri="{BB962C8B-B14F-4D97-AF65-F5344CB8AC3E}">
        <p14:creationId xmlns:p14="http://schemas.microsoft.com/office/powerpoint/2010/main" val="850533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3200" dirty="0"/>
              <a:t>Publications by phase</a:t>
            </a: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pic>
        <p:nvPicPr>
          <p:cNvPr id="4" name="Picture 3">
            <a:extLst>
              <a:ext uri="{FF2B5EF4-FFF2-40B4-BE49-F238E27FC236}">
                <a16:creationId xmlns:a16="http://schemas.microsoft.com/office/drawing/2014/main" id="{ECB76059-93FD-8B0E-4DB7-280D3571B3D1}"/>
              </a:ext>
            </a:extLst>
          </p:cNvPr>
          <p:cNvPicPr>
            <a:picLocks noChangeAspect="1"/>
          </p:cNvPicPr>
          <p:nvPr/>
        </p:nvPicPr>
        <p:blipFill>
          <a:blip r:embed="rId6"/>
          <a:stretch>
            <a:fillRect/>
          </a:stretch>
        </p:blipFill>
        <p:spPr>
          <a:xfrm>
            <a:off x="2380944" y="3003798"/>
            <a:ext cx="4382112" cy="1829055"/>
          </a:xfrm>
          <a:prstGeom prst="rect">
            <a:avLst/>
          </a:prstGeom>
        </p:spPr>
      </p:pic>
      <p:sp>
        <p:nvSpPr>
          <p:cNvPr id="8" name="Content Placeholder 4">
            <a:extLst>
              <a:ext uri="{FF2B5EF4-FFF2-40B4-BE49-F238E27FC236}">
                <a16:creationId xmlns:a16="http://schemas.microsoft.com/office/drawing/2014/main" id="{1029C947-56EF-6AB5-1AA7-204E266F24E4}"/>
              </a:ext>
            </a:extLst>
          </p:cNvPr>
          <p:cNvSpPr>
            <a:spLocks noGrp="1"/>
          </p:cNvSpPr>
          <p:nvPr>
            <p:ph sz="half" idx="1"/>
          </p:nvPr>
        </p:nvSpPr>
        <p:spPr>
          <a:xfrm>
            <a:off x="457200" y="1249194"/>
            <a:ext cx="8229600" cy="3394472"/>
          </a:xfrm>
        </p:spPr>
        <p:txBody>
          <a:bodyPr>
            <a:normAutofit/>
          </a:bodyPr>
          <a:lstStyle/>
          <a:p>
            <a:pPr algn="just"/>
            <a:r>
              <a:rPr lang="en-US" sz="2200" dirty="0"/>
              <a:t>Prevention – prevent cybercrime</a:t>
            </a:r>
          </a:p>
          <a:p>
            <a:pPr algn="just"/>
            <a:r>
              <a:rPr lang="en-US" sz="2200" dirty="0"/>
              <a:t>Detection – identify evidence</a:t>
            </a:r>
          </a:p>
          <a:p>
            <a:pPr algn="just"/>
            <a:r>
              <a:rPr lang="en-US" sz="2200" dirty="0"/>
              <a:t>Recovery – recover data and/or systems</a:t>
            </a:r>
          </a:p>
          <a:p>
            <a:pPr lvl="1" algn="just"/>
            <a:r>
              <a:rPr lang="en-US" sz="1800" dirty="0"/>
              <a:t>Restore corrupted/deleted data</a:t>
            </a:r>
            <a:endParaRPr lang="LID4096" sz="1800" dirty="0"/>
          </a:p>
        </p:txBody>
      </p:sp>
      <p:sp>
        <p:nvSpPr>
          <p:cNvPr id="5" name="Slide Number Placeholder 4">
            <a:extLst>
              <a:ext uri="{FF2B5EF4-FFF2-40B4-BE49-F238E27FC236}">
                <a16:creationId xmlns:a16="http://schemas.microsoft.com/office/drawing/2014/main" id="{FF4B91EC-8FB1-4CD8-181C-DD523D7CDF29}"/>
              </a:ext>
            </a:extLst>
          </p:cNvPr>
          <p:cNvSpPr>
            <a:spLocks noGrp="1"/>
          </p:cNvSpPr>
          <p:nvPr>
            <p:ph type="sldNum" sz="quarter" idx="12"/>
          </p:nvPr>
        </p:nvSpPr>
        <p:spPr/>
        <p:txBody>
          <a:bodyPr/>
          <a:lstStyle/>
          <a:p>
            <a:fld id="{D3F1D1C4-C2D9-4231-9FB2-B2D9D97AA41D}" type="slidenum">
              <a:rPr lang="el-GR" smtClean="0"/>
              <a:pPr/>
              <a:t>23</a:t>
            </a:fld>
            <a:endParaRPr lang="el-GR"/>
          </a:p>
        </p:txBody>
      </p:sp>
    </p:spTree>
    <p:extLst>
      <p:ext uri="{BB962C8B-B14F-4D97-AF65-F5344CB8AC3E}">
        <p14:creationId xmlns:p14="http://schemas.microsoft.com/office/powerpoint/2010/main" val="559624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3200" dirty="0"/>
              <a:t>Publications by phase</a:t>
            </a: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pic>
        <p:nvPicPr>
          <p:cNvPr id="10" name="Picture 9">
            <a:extLst>
              <a:ext uri="{FF2B5EF4-FFF2-40B4-BE49-F238E27FC236}">
                <a16:creationId xmlns:a16="http://schemas.microsoft.com/office/drawing/2014/main" id="{C471363B-A79F-7D9A-8DE6-46528FA1F835}"/>
              </a:ext>
            </a:extLst>
          </p:cNvPr>
          <p:cNvPicPr>
            <a:picLocks noGrp="1" noRot="1" noChangeAspect="1" noMove="1" noResize="1" noEditPoints="1" noAdjustHandles="1" noChangeArrowheads="1" noChangeShapeType="1" noCrop="1"/>
          </p:cNvPicPr>
          <p:nvPr/>
        </p:nvPicPr>
        <p:blipFill>
          <a:blip r:embed="rId6"/>
          <a:stretch>
            <a:fillRect/>
          </a:stretch>
        </p:blipFill>
        <p:spPr>
          <a:xfrm>
            <a:off x="0" y="1106426"/>
            <a:ext cx="9144000" cy="2930647"/>
          </a:xfrm>
          <a:prstGeom prst="rect">
            <a:avLst/>
          </a:prstGeom>
        </p:spPr>
      </p:pic>
      <p:sp>
        <p:nvSpPr>
          <p:cNvPr id="4" name="Slide Number Placeholder 3">
            <a:extLst>
              <a:ext uri="{FF2B5EF4-FFF2-40B4-BE49-F238E27FC236}">
                <a16:creationId xmlns:a16="http://schemas.microsoft.com/office/drawing/2014/main" id="{2AC369E7-4394-65D1-2246-33BC7D84411D}"/>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24</a:t>
            </a:fld>
            <a:endParaRPr lang="el-GR"/>
          </a:p>
        </p:txBody>
      </p:sp>
    </p:spTree>
    <p:extLst>
      <p:ext uri="{BB962C8B-B14F-4D97-AF65-F5344CB8AC3E}">
        <p14:creationId xmlns:p14="http://schemas.microsoft.com/office/powerpoint/2010/main" val="2830081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fontScale="90000"/>
          </a:bodyPr>
          <a:lstStyle/>
          <a:p>
            <a:r>
              <a:rPr lang="en-GB" sz="3200" dirty="0"/>
              <a:t>Practical Implications for Forensics </a:t>
            </a:r>
            <a:br>
              <a:rPr lang="en-GB" sz="3200" dirty="0"/>
            </a:br>
            <a:r>
              <a:rPr lang="en-GB" sz="3200" dirty="0"/>
              <a:t>and Database Professionals</a:t>
            </a:r>
            <a:endParaRPr lang="en-US" sz="3200" dirty="0"/>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sp>
        <p:nvSpPr>
          <p:cNvPr id="3" name="Content Placeholder 4">
            <a:extLst>
              <a:ext uri="{FF2B5EF4-FFF2-40B4-BE49-F238E27FC236}">
                <a16:creationId xmlns:a16="http://schemas.microsoft.com/office/drawing/2014/main" id="{E4C7ABA9-B605-B239-7392-4AD70BD52697}"/>
              </a:ext>
            </a:extLst>
          </p:cNvPr>
          <p:cNvSpPr>
            <a:spLocks noGrp="1" noRot="1" noMove="1" noResize="1" noEditPoints="1" noAdjustHandles="1" noChangeArrowheads="1" noChangeShapeType="1"/>
          </p:cNvSpPr>
          <p:nvPr>
            <p:ph sz="half" idx="1"/>
          </p:nvPr>
        </p:nvSpPr>
        <p:spPr>
          <a:xfrm>
            <a:off x="457200" y="1249194"/>
            <a:ext cx="8229600" cy="3394472"/>
          </a:xfrm>
        </p:spPr>
        <p:txBody>
          <a:bodyPr>
            <a:normAutofit/>
          </a:bodyPr>
          <a:lstStyle/>
          <a:p>
            <a:pPr algn="just"/>
            <a:r>
              <a:rPr lang="en-GB" sz="2000" b="1" dirty="0"/>
              <a:t>Enriched Collaboration</a:t>
            </a:r>
          </a:p>
          <a:p>
            <a:pPr lvl="1" algn="just"/>
            <a:r>
              <a:rPr lang="en-GB" sz="1600" dirty="0"/>
              <a:t>Necessity for </a:t>
            </a:r>
            <a:r>
              <a:rPr lang="en-GB" sz="1600" b="1" dirty="0"/>
              <a:t>stronger collaboration between forensics experts and database professionals </a:t>
            </a:r>
            <a:r>
              <a:rPr lang="en-GB" sz="1600" dirty="0"/>
              <a:t>to develop more effective strategies for </a:t>
            </a:r>
            <a:r>
              <a:rPr lang="en-GB" sz="1600" b="1" dirty="0"/>
              <a:t>preventing</a:t>
            </a:r>
            <a:r>
              <a:rPr lang="en-GB" sz="1600" dirty="0"/>
              <a:t>, </a:t>
            </a:r>
            <a:r>
              <a:rPr lang="en-GB" sz="1600" b="1" dirty="0"/>
              <a:t>detecting</a:t>
            </a:r>
            <a:r>
              <a:rPr lang="en-GB" sz="1600" dirty="0"/>
              <a:t>, and </a:t>
            </a:r>
            <a:r>
              <a:rPr lang="en-GB" sz="1600" b="1" dirty="0"/>
              <a:t>resolving cyber threats</a:t>
            </a:r>
            <a:endParaRPr lang="en-GB" sz="1600" dirty="0"/>
          </a:p>
          <a:p>
            <a:pPr algn="just"/>
            <a:r>
              <a:rPr lang="en-GB" sz="2000" b="1" dirty="0"/>
              <a:t>Innovative Forensic Tools and Techniques</a:t>
            </a:r>
          </a:p>
          <a:p>
            <a:pPr lvl="1" algn="just"/>
            <a:r>
              <a:rPr lang="en-GB" sz="1600" dirty="0"/>
              <a:t>Importance of </a:t>
            </a:r>
            <a:r>
              <a:rPr lang="en-GB" sz="1600" b="1" dirty="0"/>
              <a:t>continuously innovating forensic methodologies and tools </a:t>
            </a:r>
            <a:r>
              <a:rPr lang="en-GB" sz="1600" dirty="0"/>
              <a:t>that leverage database insights, improving the accuracy and efficiency of digital crime investigations</a:t>
            </a:r>
            <a:endParaRPr lang="LID4096" sz="1600" dirty="0"/>
          </a:p>
        </p:txBody>
      </p:sp>
      <p:sp>
        <p:nvSpPr>
          <p:cNvPr id="5" name="Slide Number Placeholder 4">
            <a:extLst>
              <a:ext uri="{FF2B5EF4-FFF2-40B4-BE49-F238E27FC236}">
                <a16:creationId xmlns:a16="http://schemas.microsoft.com/office/drawing/2014/main" id="{9C78DB2D-6E1A-CCB1-EEC1-58F91A509F2D}"/>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25</a:t>
            </a:fld>
            <a:endParaRPr lang="el-GR"/>
          </a:p>
        </p:txBody>
      </p:sp>
    </p:spTree>
    <p:extLst>
      <p:ext uri="{BB962C8B-B14F-4D97-AF65-F5344CB8AC3E}">
        <p14:creationId xmlns:p14="http://schemas.microsoft.com/office/powerpoint/2010/main" val="647278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DA8DF64-7D86-B0CB-A001-D4D9A7C6BA2E}"/>
              </a:ext>
            </a:extLst>
          </p:cNvPr>
          <p:cNvSpPr>
            <a:spLocks noGrp="1" noRot="1" noMove="1" noResize="1" noEditPoints="1" noAdjustHandles="1" noChangeArrowheads="1" noChangeShapeType="1"/>
          </p:cNvSpPr>
          <p:nvPr>
            <p:ph sz="half" idx="1"/>
          </p:nvPr>
        </p:nvSpPr>
        <p:spPr>
          <a:xfrm>
            <a:off x="330370" y="1285979"/>
            <a:ext cx="8356429" cy="3229987"/>
          </a:xfrm>
        </p:spPr>
        <p:txBody>
          <a:bodyPr>
            <a:normAutofit fontScale="92500" lnSpcReduction="10000"/>
          </a:bodyPr>
          <a:lstStyle/>
          <a:p>
            <a:pPr marL="0" indent="0" algn="ctr">
              <a:buNone/>
            </a:pPr>
            <a:r>
              <a:rPr lang="en-GB" sz="2000" i="1" dirty="0">
                <a:latin typeface="Söhne"/>
              </a:rPr>
              <a:t> At what time and location were these studies made public?</a:t>
            </a:r>
          </a:p>
          <a:p>
            <a:pPr marL="0" indent="0" algn="ctr">
              <a:buNone/>
            </a:pPr>
            <a:endParaRPr lang="en-GB" sz="2000" i="1" dirty="0">
              <a:latin typeface="Söhne"/>
            </a:endParaRPr>
          </a:p>
          <a:p>
            <a:pPr marL="0" indent="0" algn="ctr">
              <a:buNone/>
            </a:pPr>
            <a:r>
              <a:rPr lang="en-GB" sz="2000" i="1" dirty="0">
                <a:latin typeface="Söhne"/>
              </a:rPr>
              <a:t>    What variety of research exists in this field?</a:t>
            </a:r>
          </a:p>
          <a:p>
            <a:pPr marL="0" indent="0" algn="ctr">
              <a:buNone/>
            </a:pPr>
            <a:endParaRPr lang="en-GB" sz="2000" i="1" dirty="0">
              <a:latin typeface="Söhne"/>
            </a:endParaRPr>
          </a:p>
          <a:p>
            <a:pPr marL="0" indent="0" algn="ctr">
              <a:buNone/>
            </a:pPr>
            <a:r>
              <a:rPr lang="en-GB" sz="2000" i="1" dirty="0">
                <a:latin typeface="Söhne"/>
              </a:rPr>
              <a:t>    What is the central theme of employing data analytics in digital forensic investigations?</a:t>
            </a:r>
          </a:p>
          <a:p>
            <a:pPr marL="0" indent="0" algn="ctr">
              <a:buNone/>
            </a:pPr>
            <a:endParaRPr lang="en-GB" sz="2000" i="1" dirty="0">
              <a:latin typeface="Söhne"/>
            </a:endParaRPr>
          </a:p>
          <a:p>
            <a:pPr marL="0" indent="0" algn="ctr">
              <a:buNone/>
            </a:pPr>
            <a:r>
              <a:rPr lang="en-GB" sz="2000" i="1" dirty="0">
                <a:latin typeface="Söhne"/>
              </a:rPr>
              <a:t>    What are the recent developments and foreseeable obstacles in this field?</a:t>
            </a:r>
          </a:p>
          <a:p>
            <a:pPr marL="0" indent="0" algn="ctr">
              <a:buNone/>
            </a:pPr>
            <a:endParaRPr lang="en-GB" sz="2000" i="1" dirty="0">
              <a:latin typeface="Söhne"/>
            </a:endParaRPr>
          </a:p>
          <a:p>
            <a:pPr marL="0" indent="0" algn="ctr">
              <a:buNone/>
            </a:pPr>
            <a:r>
              <a:rPr lang="en-GB" sz="2000" i="1" dirty="0">
                <a:latin typeface="Söhne"/>
              </a:rPr>
              <a:t>    Which questions in this domain have not yet been resolved?</a:t>
            </a:r>
            <a:endParaRPr lang="en-US" sz="2000" i="1" dirty="0">
              <a:solidFill>
                <a:schemeClr val="tx1"/>
              </a:solidFill>
              <a:latin typeface="Söhne"/>
            </a:endParaRPr>
          </a:p>
        </p:txBody>
      </p:sp>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3600" dirty="0"/>
              <a:t>Answering Research Questions</a:t>
            </a: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sp>
        <p:nvSpPr>
          <p:cNvPr id="3" name="TextBox 2">
            <a:extLst>
              <a:ext uri="{FF2B5EF4-FFF2-40B4-BE49-F238E27FC236}">
                <a16:creationId xmlns:a16="http://schemas.microsoft.com/office/drawing/2014/main" id="{843F6B8F-A9ED-5FC3-3A49-E9DC2EFD07EC}"/>
              </a:ext>
            </a:extLst>
          </p:cNvPr>
          <p:cNvSpPr txBox="1">
            <a:spLocks noGrp="1" noRot="1" noMove="1" noResize="1" noEditPoints="1" noAdjustHandles="1" noChangeArrowheads="1" noChangeShapeType="1"/>
          </p:cNvSpPr>
          <p:nvPr/>
        </p:nvSpPr>
        <p:spPr>
          <a:xfrm>
            <a:off x="3995936" y="1516538"/>
            <a:ext cx="1382238" cy="338554"/>
          </a:xfrm>
          <a:prstGeom prst="rect">
            <a:avLst/>
          </a:prstGeom>
          <a:noFill/>
        </p:spPr>
        <p:txBody>
          <a:bodyPr wrap="none" rtlCol="0">
            <a:spAutoFit/>
          </a:bodyPr>
          <a:lstStyle/>
          <a:p>
            <a:pPr algn="ctr"/>
            <a:r>
              <a:rPr lang="en-US" sz="1600" b="1" dirty="0">
                <a:solidFill>
                  <a:srgbClr val="FF0000"/>
                </a:solidFill>
              </a:rPr>
              <a:t>2017 onwards</a:t>
            </a:r>
            <a:endParaRPr lang="LID4096" sz="1600" b="1" dirty="0">
              <a:solidFill>
                <a:srgbClr val="FF0000"/>
              </a:solidFill>
            </a:endParaRPr>
          </a:p>
        </p:txBody>
      </p:sp>
      <p:sp>
        <p:nvSpPr>
          <p:cNvPr id="4" name="TextBox 3">
            <a:extLst>
              <a:ext uri="{FF2B5EF4-FFF2-40B4-BE49-F238E27FC236}">
                <a16:creationId xmlns:a16="http://schemas.microsoft.com/office/drawing/2014/main" id="{9D451B9B-3CFA-7091-D8F7-E27D5470072D}"/>
              </a:ext>
            </a:extLst>
          </p:cNvPr>
          <p:cNvSpPr txBox="1">
            <a:spLocks noGrp="1" noRot="1" noMove="1" noResize="1" noEditPoints="1" noAdjustHandles="1" noChangeArrowheads="1" noChangeShapeType="1"/>
          </p:cNvSpPr>
          <p:nvPr/>
        </p:nvSpPr>
        <p:spPr>
          <a:xfrm>
            <a:off x="3765393" y="2146040"/>
            <a:ext cx="1843325" cy="338554"/>
          </a:xfrm>
          <a:prstGeom prst="rect">
            <a:avLst/>
          </a:prstGeom>
          <a:noFill/>
        </p:spPr>
        <p:txBody>
          <a:bodyPr wrap="none" rtlCol="0">
            <a:spAutoFit/>
          </a:bodyPr>
          <a:lstStyle/>
          <a:p>
            <a:pPr algn="ctr"/>
            <a:r>
              <a:rPr lang="en-US" sz="1600" b="1" dirty="0">
                <a:solidFill>
                  <a:srgbClr val="FF0000"/>
                </a:solidFill>
              </a:rPr>
              <a:t>mostly quantitative</a:t>
            </a:r>
            <a:endParaRPr lang="LID4096" sz="1600" b="1" dirty="0">
              <a:solidFill>
                <a:srgbClr val="FF0000"/>
              </a:solidFill>
            </a:endParaRPr>
          </a:p>
        </p:txBody>
      </p:sp>
      <p:sp>
        <p:nvSpPr>
          <p:cNvPr id="8" name="TextBox 7">
            <a:extLst>
              <a:ext uri="{FF2B5EF4-FFF2-40B4-BE49-F238E27FC236}">
                <a16:creationId xmlns:a16="http://schemas.microsoft.com/office/drawing/2014/main" id="{98B0FA1D-C0F0-60B6-7ADB-B32B2B2BC4F0}"/>
              </a:ext>
            </a:extLst>
          </p:cNvPr>
          <p:cNvSpPr txBox="1">
            <a:spLocks noGrp="1" noRot="1" noMove="1" noResize="1" noEditPoints="1" noAdjustHandles="1" noChangeArrowheads="1" noChangeShapeType="1"/>
          </p:cNvSpPr>
          <p:nvPr/>
        </p:nvSpPr>
        <p:spPr>
          <a:xfrm>
            <a:off x="2742840" y="2997794"/>
            <a:ext cx="3888430" cy="338554"/>
          </a:xfrm>
          <a:prstGeom prst="rect">
            <a:avLst/>
          </a:prstGeom>
          <a:noFill/>
        </p:spPr>
        <p:txBody>
          <a:bodyPr wrap="square" rtlCol="0">
            <a:spAutoFit/>
          </a:bodyPr>
          <a:lstStyle/>
          <a:p>
            <a:pPr algn="ctr"/>
            <a:r>
              <a:rPr lang="en-US" sz="1600" b="1" dirty="0">
                <a:solidFill>
                  <a:srgbClr val="FF0000"/>
                </a:solidFill>
              </a:rPr>
              <a:t>classification categories + phases</a:t>
            </a:r>
            <a:endParaRPr lang="LID4096" sz="1600" b="1" dirty="0">
              <a:solidFill>
                <a:srgbClr val="FF0000"/>
              </a:solidFill>
            </a:endParaRPr>
          </a:p>
        </p:txBody>
      </p:sp>
      <p:sp>
        <p:nvSpPr>
          <p:cNvPr id="9" name="TextBox 8">
            <a:extLst>
              <a:ext uri="{FF2B5EF4-FFF2-40B4-BE49-F238E27FC236}">
                <a16:creationId xmlns:a16="http://schemas.microsoft.com/office/drawing/2014/main" id="{0B904A44-6AB3-6D67-1616-C6A747ECB0B1}"/>
              </a:ext>
            </a:extLst>
          </p:cNvPr>
          <p:cNvSpPr txBox="1">
            <a:spLocks noGrp="1" noRot="1" noMove="1" noResize="1" noEditPoints="1" noAdjustHandles="1" noChangeArrowheads="1" noChangeShapeType="1"/>
          </p:cNvSpPr>
          <p:nvPr/>
        </p:nvSpPr>
        <p:spPr>
          <a:xfrm>
            <a:off x="2923838" y="4329614"/>
            <a:ext cx="3526434" cy="830997"/>
          </a:xfrm>
          <a:prstGeom prst="rect">
            <a:avLst/>
          </a:prstGeom>
          <a:noFill/>
        </p:spPr>
        <p:txBody>
          <a:bodyPr wrap="square" rtlCol="0">
            <a:spAutoFit/>
          </a:bodyPr>
          <a:lstStyle/>
          <a:p>
            <a:pPr algn="ctr"/>
            <a:r>
              <a:rPr lang="en-US" sz="1600" b="1" dirty="0">
                <a:solidFill>
                  <a:srgbClr val="FF0000"/>
                </a:solidFill>
              </a:rPr>
              <a:t>large storage </a:t>
            </a:r>
            <a:r>
              <a:rPr lang="en-US" sz="1600" b="1" dirty="0">
                <a:solidFill>
                  <a:srgbClr val="FF0000"/>
                </a:solidFill>
                <a:sym typeface="Wingdings" panose="05000000000000000000" pitchFamily="2" charset="2"/>
              </a:rPr>
              <a:t> more processing</a:t>
            </a:r>
          </a:p>
          <a:p>
            <a:pPr algn="ctr"/>
            <a:r>
              <a:rPr lang="en-US" sz="1600" b="1" dirty="0">
                <a:solidFill>
                  <a:srgbClr val="FF0000"/>
                </a:solidFill>
                <a:sym typeface="Wingdings" panose="05000000000000000000" pitchFamily="2" charset="2"/>
              </a:rPr>
              <a:t>diversity of software</a:t>
            </a:r>
          </a:p>
          <a:p>
            <a:pPr algn="ctr"/>
            <a:r>
              <a:rPr lang="en-US" sz="1600" b="1" dirty="0">
                <a:solidFill>
                  <a:srgbClr val="FF0000"/>
                </a:solidFill>
                <a:sym typeface="Wingdings" panose="05000000000000000000" pitchFamily="2" charset="2"/>
              </a:rPr>
              <a:t>new technologies  new cyberattacks</a:t>
            </a:r>
            <a:endParaRPr lang="LID4096" sz="1600" b="1" dirty="0">
              <a:solidFill>
                <a:srgbClr val="FF0000"/>
              </a:solidFill>
            </a:endParaRPr>
          </a:p>
        </p:txBody>
      </p:sp>
      <p:sp>
        <p:nvSpPr>
          <p:cNvPr id="11" name="TextBox 10">
            <a:extLst>
              <a:ext uri="{FF2B5EF4-FFF2-40B4-BE49-F238E27FC236}">
                <a16:creationId xmlns:a16="http://schemas.microsoft.com/office/drawing/2014/main" id="{2FB4DF29-E3FE-ECD7-8EAF-EE01B144C81B}"/>
              </a:ext>
            </a:extLst>
          </p:cNvPr>
          <p:cNvSpPr txBox="1">
            <a:spLocks noGrp="1" noRot="1" noMove="1" noResize="1" noEditPoints="1" noAdjustHandles="1" noChangeArrowheads="1" noChangeShapeType="1"/>
          </p:cNvSpPr>
          <p:nvPr/>
        </p:nvSpPr>
        <p:spPr>
          <a:xfrm>
            <a:off x="3072705" y="3719060"/>
            <a:ext cx="3228700" cy="338554"/>
          </a:xfrm>
          <a:prstGeom prst="rect">
            <a:avLst/>
          </a:prstGeom>
          <a:noFill/>
        </p:spPr>
        <p:txBody>
          <a:bodyPr wrap="square" rtlCol="0">
            <a:spAutoFit/>
          </a:bodyPr>
          <a:lstStyle/>
          <a:p>
            <a:pPr algn="ctr"/>
            <a:r>
              <a:rPr lang="en-US" sz="1600" b="1" dirty="0">
                <a:solidFill>
                  <a:srgbClr val="FF0000"/>
                </a:solidFill>
              </a:rPr>
              <a:t>organize/store </a:t>
            </a:r>
            <a:r>
              <a:rPr lang="en-US" sz="1600" b="1" dirty="0">
                <a:solidFill>
                  <a:srgbClr val="FF0000"/>
                </a:solidFill>
                <a:sym typeface="Wingdings" panose="05000000000000000000" pitchFamily="2" charset="2"/>
              </a:rPr>
              <a:t> investigation</a:t>
            </a:r>
            <a:endParaRPr lang="LID4096" sz="1600" b="1" dirty="0">
              <a:solidFill>
                <a:srgbClr val="FF0000"/>
              </a:solidFill>
            </a:endParaRPr>
          </a:p>
        </p:txBody>
      </p:sp>
      <p:sp>
        <p:nvSpPr>
          <p:cNvPr id="12" name="Slide Number Placeholder 11">
            <a:extLst>
              <a:ext uri="{FF2B5EF4-FFF2-40B4-BE49-F238E27FC236}">
                <a16:creationId xmlns:a16="http://schemas.microsoft.com/office/drawing/2014/main" id="{FE8EBE8C-4BA6-A16F-AA43-C40E5D901756}"/>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26</a:t>
            </a:fld>
            <a:endParaRPr lang="el-GR"/>
          </a:p>
        </p:txBody>
      </p:sp>
    </p:spTree>
    <p:extLst>
      <p:ext uri="{BB962C8B-B14F-4D97-AF65-F5344CB8AC3E}">
        <p14:creationId xmlns:p14="http://schemas.microsoft.com/office/powerpoint/2010/main" val="375150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4000" dirty="0"/>
              <a:t>Conclusion</a:t>
            </a:r>
          </a:p>
        </p:txBody>
      </p:sp>
      <p:sp>
        <p:nvSpPr>
          <p:cNvPr id="3" name="Content Placeholder 2">
            <a:extLst>
              <a:ext uri="{FF2B5EF4-FFF2-40B4-BE49-F238E27FC236}">
                <a16:creationId xmlns:a16="http://schemas.microsoft.com/office/drawing/2014/main" id="{5DB23205-1719-4B43-A690-268E347D390E}"/>
              </a:ext>
            </a:extLst>
          </p:cNvPr>
          <p:cNvSpPr>
            <a:spLocks noGrp="1" noRot="1" noMove="1" noResize="1" noEditPoints="1" noAdjustHandles="1" noChangeArrowheads="1" noChangeShapeType="1"/>
          </p:cNvSpPr>
          <p:nvPr>
            <p:ph sz="half" idx="1"/>
          </p:nvPr>
        </p:nvSpPr>
        <p:spPr>
          <a:xfrm>
            <a:off x="330370" y="1174604"/>
            <a:ext cx="8356429" cy="3593865"/>
          </a:xfrm>
        </p:spPr>
        <p:txBody>
          <a:bodyPr>
            <a:normAutofit/>
          </a:bodyPr>
          <a:lstStyle/>
          <a:p>
            <a:pPr algn="just"/>
            <a:r>
              <a:rPr lang="en-GB" sz="1600" b="1" dirty="0">
                <a:solidFill>
                  <a:schemeClr val="tx1"/>
                </a:solidFill>
                <a:latin typeface="Söhne"/>
              </a:rPr>
              <a:t>Interdisciplinary Integration</a:t>
            </a:r>
            <a:r>
              <a:rPr lang="en-GB" sz="1600" dirty="0">
                <a:solidFill>
                  <a:schemeClr val="tx1"/>
                </a:solidFill>
                <a:latin typeface="Söhne"/>
              </a:rPr>
              <a:t>: Highlighted </a:t>
            </a:r>
            <a:r>
              <a:rPr lang="en-GB" sz="1600" b="1" dirty="0">
                <a:solidFill>
                  <a:schemeClr val="tx1"/>
                </a:solidFill>
                <a:latin typeface="Söhne"/>
              </a:rPr>
              <a:t>the critical intersection between digital forensics and database management</a:t>
            </a:r>
            <a:r>
              <a:rPr lang="en-GB" sz="1600" dirty="0">
                <a:solidFill>
                  <a:schemeClr val="tx1"/>
                </a:solidFill>
                <a:latin typeface="Söhne"/>
              </a:rPr>
              <a:t>, importance in addressing contemporary digital crimes</a:t>
            </a:r>
          </a:p>
          <a:p>
            <a:pPr algn="just"/>
            <a:r>
              <a:rPr lang="en-GB" sz="1600" b="1" dirty="0">
                <a:solidFill>
                  <a:schemeClr val="tx1"/>
                </a:solidFill>
                <a:latin typeface="Söhne"/>
              </a:rPr>
              <a:t>Taxonomy Contribution</a:t>
            </a:r>
            <a:r>
              <a:rPr lang="en-GB" sz="1600" dirty="0">
                <a:solidFill>
                  <a:schemeClr val="tx1"/>
                </a:solidFill>
                <a:latin typeface="Söhne"/>
              </a:rPr>
              <a:t>: Established a </a:t>
            </a:r>
            <a:r>
              <a:rPr lang="en-GB" sz="1600" b="1" dirty="0">
                <a:solidFill>
                  <a:schemeClr val="tx1"/>
                </a:solidFill>
                <a:latin typeface="Söhne"/>
              </a:rPr>
              <a:t>comprehensive taxonomy categorizing research in the overlap of digital forensics and databases</a:t>
            </a:r>
            <a:r>
              <a:rPr lang="en-GB" sz="1600" dirty="0">
                <a:solidFill>
                  <a:schemeClr val="tx1"/>
                </a:solidFill>
                <a:latin typeface="Söhne"/>
              </a:rPr>
              <a:t>, easier navigation and understanding of the field</a:t>
            </a:r>
          </a:p>
          <a:p>
            <a:pPr algn="just"/>
            <a:r>
              <a:rPr lang="en-GB" sz="1600" b="1" dirty="0">
                <a:solidFill>
                  <a:schemeClr val="tx1"/>
                </a:solidFill>
                <a:latin typeface="Söhne"/>
              </a:rPr>
              <a:t>Identified Gaps and Trends</a:t>
            </a:r>
            <a:r>
              <a:rPr lang="en-GB" sz="1600" dirty="0">
                <a:solidFill>
                  <a:schemeClr val="tx1"/>
                </a:solidFill>
                <a:latin typeface="Söhne"/>
              </a:rPr>
              <a:t>: </a:t>
            </a:r>
            <a:r>
              <a:rPr lang="en-GB" sz="1600" b="1" dirty="0">
                <a:solidFill>
                  <a:schemeClr val="tx1"/>
                </a:solidFill>
                <a:latin typeface="Söhne"/>
              </a:rPr>
              <a:t>Uncovered significant gaps in existing literature and emerging trends</a:t>
            </a:r>
            <a:r>
              <a:rPr lang="en-GB" sz="1600" dirty="0">
                <a:solidFill>
                  <a:schemeClr val="tx1"/>
                </a:solidFill>
                <a:latin typeface="Söhne"/>
              </a:rPr>
              <a:t>, setting the stage for future research</a:t>
            </a:r>
          </a:p>
          <a:p>
            <a:pPr algn="just"/>
            <a:r>
              <a:rPr lang="en-GB" sz="1600" b="1" dirty="0">
                <a:solidFill>
                  <a:schemeClr val="tx1"/>
                </a:solidFill>
                <a:latin typeface="Söhne"/>
              </a:rPr>
              <a:t>Practical Implications</a:t>
            </a:r>
            <a:r>
              <a:rPr lang="en-GB" sz="1600" dirty="0">
                <a:solidFill>
                  <a:schemeClr val="tx1"/>
                </a:solidFill>
                <a:latin typeface="Söhne"/>
              </a:rPr>
              <a:t>: Emphasized the </a:t>
            </a:r>
            <a:r>
              <a:rPr lang="en-GB" sz="1600" b="1" dirty="0">
                <a:solidFill>
                  <a:schemeClr val="tx1"/>
                </a:solidFill>
                <a:latin typeface="Söhne"/>
              </a:rPr>
              <a:t>practical applications of the study's findings in enhancing digital crime investigations</a:t>
            </a:r>
            <a:r>
              <a:rPr lang="en-GB" sz="1600" dirty="0">
                <a:solidFill>
                  <a:schemeClr val="tx1"/>
                </a:solidFill>
                <a:latin typeface="Söhne"/>
              </a:rPr>
              <a:t> and </a:t>
            </a:r>
            <a:r>
              <a:rPr lang="en-GB" sz="1600" b="1" dirty="0">
                <a:solidFill>
                  <a:schemeClr val="tx1"/>
                </a:solidFill>
                <a:latin typeface="Söhne"/>
              </a:rPr>
              <a:t>contributing to more robust cybersecurity measures</a:t>
            </a:r>
            <a:endParaRPr lang="en-GB" sz="1600" dirty="0">
              <a:solidFill>
                <a:schemeClr val="tx1"/>
              </a:solidFill>
              <a:latin typeface="Söhne"/>
            </a:endParaRPr>
          </a:p>
          <a:p>
            <a:pPr algn="just"/>
            <a:r>
              <a:rPr lang="en-GB" sz="1600" b="1" dirty="0">
                <a:solidFill>
                  <a:schemeClr val="tx1"/>
                </a:solidFill>
                <a:latin typeface="Söhne"/>
              </a:rPr>
              <a:t>Call to Action</a:t>
            </a:r>
            <a:r>
              <a:rPr lang="en-GB" sz="1600" dirty="0">
                <a:solidFill>
                  <a:schemeClr val="tx1"/>
                </a:solidFill>
                <a:latin typeface="Söhne"/>
              </a:rPr>
              <a:t>: Encouraged </a:t>
            </a:r>
            <a:r>
              <a:rPr lang="en-GB" sz="1600" b="1" dirty="0">
                <a:solidFill>
                  <a:schemeClr val="tx1"/>
                </a:solidFill>
                <a:latin typeface="Söhne"/>
              </a:rPr>
              <a:t>continued exploration and collaboration between digital forensics experts and database professionals </a:t>
            </a:r>
            <a:r>
              <a:rPr lang="en-GB" sz="1600" dirty="0">
                <a:solidFill>
                  <a:schemeClr val="tx1"/>
                </a:solidFill>
                <a:latin typeface="Söhne"/>
              </a:rPr>
              <a:t>to drive innovation and effectiveness in combating digital crimes</a:t>
            </a:r>
            <a:endParaRPr lang="en-US" sz="1600"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504" y="94604"/>
            <a:ext cx="1080000" cy="1080000"/>
          </a:xfrm>
          <a:prstGeom prst="rect">
            <a:avLst/>
          </a:prstGeom>
        </p:spPr>
      </p:pic>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6E4B2FF9-BC7E-A0EB-4797-740D5F518130}"/>
              </a:ext>
            </a:extLst>
          </p:cNvPr>
          <p:cNvPicPr>
            <a:picLocks noGrp="1" noRot="1" noMove="1" noResize="1" noEditPoints="1" noAdjustHandles="1" noChangeArrowheads="1" noChangeShapeType="1" noCrop="1"/>
          </p:cNvPicPr>
          <p:nvPr/>
        </p:nvPicPr>
        <p:blipFill>
          <a:blip r:embed="rId5" cstate="print"/>
          <a:srcRect/>
          <a:stretch>
            <a:fillRect/>
          </a:stretch>
        </p:blipFill>
        <p:spPr bwMode="auto">
          <a:xfrm>
            <a:off x="7596336" y="-1"/>
            <a:ext cx="1547664" cy="594081"/>
          </a:xfrm>
          <a:prstGeom prst="rect">
            <a:avLst/>
          </a:prstGeom>
          <a:noFill/>
        </p:spPr>
      </p:pic>
      <p:sp>
        <p:nvSpPr>
          <p:cNvPr id="5" name="Slide Number Placeholder 4">
            <a:extLst>
              <a:ext uri="{FF2B5EF4-FFF2-40B4-BE49-F238E27FC236}">
                <a16:creationId xmlns:a16="http://schemas.microsoft.com/office/drawing/2014/main" id="{A6E36FF5-80F5-C4FF-C934-B46BC735EB4F}"/>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27</a:t>
            </a:fld>
            <a:endParaRPr lang="el-GR"/>
          </a:p>
        </p:txBody>
      </p:sp>
    </p:spTree>
    <p:extLst>
      <p:ext uri="{BB962C8B-B14F-4D97-AF65-F5344CB8AC3E}">
        <p14:creationId xmlns:p14="http://schemas.microsoft.com/office/powerpoint/2010/main" val="1186579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noRot="1" noMove="1" noResize="1" noEditPoints="1" noAdjustHandles="1" noChangeArrowheads="1" noChangeShapeType="1"/>
          </p:cNvSpPr>
          <p:nvPr>
            <p:ph type="title"/>
          </p:nvPr>
        </p:nvSpPr>
        <p:spPr>
          <a:xfrm>
            <a:off x="457200" y="987574"/>
            <a:ext cx="8229600" cy="857250"/>
          </a:xfrm>
        </p:spPr>
        <p:txBody>
          <a:bodyPr>
            <a:normAutofit fontScale="90000"/>
          </a:bodyPr>
          <a:lstStyle/>
          <a:p>
            <a:r>
              <a:rPr lang="en-US" sz="5400" b="1" dirty="0"/>
              <a:t>Thank you!!</a:t>
            </a:r>
          </a:p>
        </p:txBody>
      </p:sp>
      <p:pic>
        <p:nvPicPr>
          <p:cNvPr id="7" name="Picture 6" descr="A close up of a word&#10;&#10;Description automatically generated">
            <a:extLst>
              <a:ext uri="{FF2B5EF4-FFF2-40B4-BE49-F238E27FC236}">
                <a16:creationId xmlns:a16="http://schemas.microsoft.com/office/drawing/2014/main" id="{3D3A8D5C-42BC-F419-3240-6F21EDE3F37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331640" y="2116028"/>
            <a:ext cx="6480720" cy="1775540"/>
          </a:xfrm>
          <a:prstGeom prst="rect">
            <a:avLst/>
          </a:prstGeom>
        </p:spPr>
      </p:pic>
      <p:pic>
        <p:nvPicPr>
          <p:cNvPr id="9"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A7D3E1A-7F8C-A2F6-EAD8-5D7933F2FBFC}"/>
              </a:ext>
            </a:extLst>
          </p:cNvPr>
          <p:cNvPicPr>
            <a:picLocks noGrp="1" noRot="1" noMove="1" noResize="1" noEditPoints="1" noAdjustHandles="1" noChangeArrowheads="1" noChangeShapeType="1" noCrop="1"/>
          </p:cNvPicPr>
          <p:nvPr/>
        </p:nvPicPr>
        <p:blipFill>
          <a:blip r:embed="rId4" cstate="print"/>
          <a:srcRect/>
          <a:stretch>
            <a:fillRect/>
          </a:stretch>
        </p:blipFill>
        <p:spPr bwMode="auto">
          <a:xfrm>
            <a:off x="7596336" y="-1"/>
            <a:ext cx="1547664" cy="594081"/>
          </a:xfrm>
          <a:prstGeom prst="rect">
            <a:avLst/>
          </a:prstGeom>
          <a:noFill/>
        </p:spPr>
      </p:pic>
      <p:sp>
        <p:nvSpPr>
          <p:cNvPr id="3" name="Slide Number Placeholder 2">
            <a:extLst>
              <a:ext uri="{FF2B5EF4-FFF2-40B4-BE49-F238E27FC236}">
                <a16:creationId xmlns:a16="http://schemas.microsoft.com/office/drawing/2014/main" id="{561A96F4-51A1-B5BB-160A-15F3037AA149}"/>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28</a:t>
            </a:fld>
            <a:endParaRPr lang="el-GR"/>
          </a:p>
        </p:txBody>
      </p:sp>
    </p:spTree>
    <p:extLst>
      <p:ext uri="{BB962C8B-B14F-4D97-AF65-F5344CB8AC3E}">
        <p14:creationId xmlns:p14="http://schemas.microsoft.com/office/powerpoint/2010/main" val="2696417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GB" sz="4000" dirty="0"/>
              <a:t>Motivation for the Study</a:t>
            </a:r>
            <a:endParaRPr lang="en-US" sz="4000" dirty="0"/>
          </a:p>
        </p:txBody>
      </p:sp>
      <p:sp>
        <p:nvSpPr>
          <p:cNvPr id="3" name="Content Placeholder 2">
            <a:extLst>
              <a:ext uri="{FF2B5EF4-FFF2-40B4-BE49-F238E27FC236}">
                <a16:creationId xmlns:a16="http://schemas.microsoft.com/office/drawing/2014/main" id="{5DB23205-1719-4B43-A690-268E347D390E}"/>
              </a:ext>
            </a:extLst>
          </p:cNvPr>
          <p:cNvSpPr>
            <a:spLocks noGrp="1" noRot="1" noMove="1" noResize="1" noEditPoints="1" noAdjustHandles="1" noChangeArrowheads="1" noChangeShapeType="1"/>
          </p:cNvSpPr>
          <p:nvPr>
            <p:ph sz="half" idx="1"/>
          </p:nvPr>
        </p:nvSpPr>
        <p:spPr>
          <a:xfrm>
            <a:off x="330370" y="1285979"/>
            <a:ext cx="8356429" cy="3482490"/>
          </a:xfrm>
        </p:spPr>
        <p:txBody>
          <a:bodyPr>
            <a:normAutofit fontScale="92500"/>
          </a:bodyPr>
          <a:lstStyle/>
          <a:p>
            <a:pPr algn="just"/>
            <a:r>
              <a:rPr lang="en-GB" sz="2000" b="1" dirty="0">
                <a:solidFill>
                  <a:schemeClr val="tx1"/>
                </a:solidFill>
                <a:latin typeface="Söhne"/>
              </a:rPr>
              <a:t>Escalating Cybersecurity Threats</a:t>
            </a:r>
          </a:p>
          <a:p>
            <a:pPr lvl="1" algn="just"/>
            <a:r>
              <a:rPr lang="en-GB" sz="1600" dirty="0">
                <a:latin typeface="Söhne"/>
              </a:rPr>
              <a:t>E</a:t>
            </a:r>
            <a:r>
              <a:rPr lang="en-GB" sz="1600" dirty="0">
                <a:solidFill>
                  <a:schemeClr val="tx1"/>
                </a:solidFill>
                <a:latin typeface="Söhne"/>
              </a:rPr>
              <a:t>xponential growth in digital data</a:t>
            </a:r>
          </a:p>
          <a:p>
            <a:pPr lvl="1" algn="just"/>
            <a:r>
              <a:rPr lang="en-GB" sz="1600" dirty="0">
                <a:solidFill>
                  <a:schemeClr val="tx1"/>
                </a:solidFill>
                <a:latin typeface="Söhne"/>
              </a:rPr>
              <a:t>Increase of mobile/web applications</a:t>
            </a:r>
          </a:p>
          <a:p>
            <a:pPr algn="just"/>
            <a:r>
              <a:rPr lang="en-GB" sz="2000" b="1" dirty="0">
                <a:solidFill>
                  <a:schemeClr val="tx1"/>
                </a:solidFill>
                <a:latin typeface="Söhne"/>
              </a:rPr>
              <a:t>Gap in Existing Literature</a:t>
            </a:r>
          </a:p>
          <a:p>
            <a:pPr lvl="1" algn="just"/>
            <a:r>
              <a:rPr lang="en-GB" sz="1600" dirty="0">
                <a:latin typeface="Söhne"/>
              </a:rPr>
              <a:t>N</a:t>
            </a:r>
            <a:r>
              <a:rPr lang="en-GB" sz="1600" dirty="0">
                <a:solidFill>
                  <a:schemeClr val="tx1"/>
                </a:solidFill>
                <a:latin typeface="Söhne"/>
              </a:rPr>
              <a:t>ecessity for specialized research at the nexus of digital forensics and database management</a:t>
            </a:r>
          </a:p>
          <a:p>
            <a:pPr lvl="1" algn="just"/>
            <a:r>
              <a:rPr lang="en-GB" sz="1800" i="1" dirty="0">
                <a:latin typeface="Söhne"/>
              </a:rPr>
              <a:t>“</a:t>
            </a:r>
            <a:r>
              <a:rPr lang="en-GB" sz="1800" b="0" i="1" u="none" strike="noStrike" baseline="0" dirty="0">
                <a:latin typeface="CMR10"/>
              </a:rPr>
              <a:t>There is no related work on the intersection of DB and DF besides ours”</a:t>
            </a:r>
            <a:endParaRPr lang="en-GB" sz="1800" i="1" dirty="0">
              <a:solidFill>
                <a:schemeClr val="tx1"/>
              </a:solidFill>
              <a:latin typeface="Söhne"/>
            </a:endParaRPr>
          </a:p>
          <a:p>
            <a:pPr algn="just"/>
            <a:r>
              <a:rPr lang="en-GB" sz="2000" b="1" dirty="0">
                <a:solidFill>
                  <a:schemeClr val="tx1"/>
                </a:solidFill>
                <a:latin typeface="Söhne"/>
              </a:rPr>
              <a:t>Prospects for Advancements in Social and Technical Spheres</a:t>
            </a:r>
          </a:p>
          <a:p>
            <a:pPr lvl="1" algn="just"/>
            <a:r>
              <a:rPr lang="en-GB" sz="1600" dirty="0">
                <a:latin typeface="Söhne"/>
              </a:rPr>
              <a:t>S</a:t>
            </a:r>
            <a:r>
              <a:rPr lang="en-GB" sz="1600" dirty="0">
                <a:solidFill>
                  <a:schemeClr val="tx1"/>
                </a:solidFill>
                <a:latin typeface="Söhne"/>
              </a:rPr>
              <a:t>ignificant contributions to both the social and technical-scientific communities</a:t>
            </a:r>
          </a:p>
          <a:p>
            <a:pPr lvl="1" algn="just"/>
            <a:r>
              <a:rPr lang="en-GB" sz="1600" dirty="0">
                <a:solidFill>
                  <a:schemeClr val="tx1"/>
                </a:solidFill>
                <a:latin typeface="Söhne"/>
              </a:rPr>
              <a:t>Understanding and integration of digital forensics and database management</a:t>
            </a:r>
          </a:p>
          <a:p>
            <a:pPr algn="just"/>
            <a:r>
              <a:rPr lang="en-GB" sz="2000" b="1" dirty="0">
                <a:latin typeface="Söhne"/>
              </a:rPr>
              <a:t>Provide professionals with knowledge and tools</a:t>
            </a:r>
          </a:p>
          <a:p>
            <a:pPr lvl="1" algn="just"/>
            <a:r>
              <a:rPr lang="en-GB" sz="1600" dirty="0">
                <a:latin typeface="Söhne"/>
              </a:rPr>
              <a:t>During investigations, data may be accurately gathered, safeguarded, and examined</a:t>
            </a:r>
            <a:endParaRPr lang="en-US" sz="1600" dirty="0">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504" y="94604"/>
            <a:ext cx="1080000" cy="1080000"/>
          </a:xfrm>
          <a:prstGeom prst="rect">
            <a:avLst/>
          </a:prstGeom>
        </p:spPr>
      </p:pic>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5" cstate="print"/>
          <a:srcRect/>
          <a:stretch>
            <a:fillRect/>
          </a:stretch>
        </p:blipFill>
        <p:spPr bwMode="auto">
          <a:xfrm>
            <a:off x="7596336" y="-1"/>
            <a:ext cx="1547664" cy="594081"/>
          </a:xfrm>
          <a:prstGeom prst="rect">
            <a:avLst/>
          </a:prstGeom>
          <a:noFill/>
        </p:spPr>
      </p:pic>
      <p:sp>
        <p:nvSpPr>
          <p:cNvPr id="5" name="Slide Number Placeholder 4">
            <a:extLst>
              <a:ext uri="{FF2B5EF4-FFF2-40B4-BE49-F238E27FC236}">
                <a16:creationId xmlns:a16="http://schemas.microsoft.com/office/drawing/2014/main" id="{069C8E0F-52A2-1C0C-2E0B-5E5CC4B03BF1}"/>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3</a:t>
            </a:fld>
            <a:endParaRPr lang="el-GR"/>
          </a:p>
        </p:txBody>
      </p:sp>
    </p:spTree>
    <p:extLst>
      <p:ext uri="{BB962C8B-B14F-4D97-AF65-F5344CB8AC3E}">
        <p14:creationId xmlns:p14="http://schemas.microsoft.com/office/powerpoint/2010/main" val="97708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fontScale="90000"/>
          </a:bodyPr>
          <a:lstStyle/>
          <a:p>
            <a:r>
              <a:rPr lang="en-US" sz="4000" dirty="0"/>
              <a:t>Methodology</a:t>
            </a:r>
            <a:br>
              <a:rPr lang="en-US" sz="4000" dirty="0"/>
            </a:br>
            <a:r>
              <a:rPr lang="en-GB" sz="4000" dirty="0"/>
              <a:t>Systematic Literature Review (SLR)</a:t>
            </a:r>
            <a:endParaRPr lang="en-US" sz="4000" dirty="0"/>
          </a:p>
        </p:txBody>
      </p:sp>
      <p:sp>
        <p:nvSpPr>
          <p:cNvPr id="3" name="Content Placeholder 2">
            <a:extLst>
              <a:ext uri="{FF2B5EF4-FFF2-40B4-BE49-F238E27FC236}">
                <a16:creationId xmlns:a16="http://schemas.microsoft.com/office/drawing/2014/main" id="{5DB23205-1719-4B43-A690-268E347D390E}"/>
              </a:ext>
            </a:extLst>
          </p:cNvPr>
          <p:cNvSpPr>
            <a:spLocks noGrp="1" noRot="1" noMove="1" noResize="1" noEditPoints="1" noAdjustHandles="1" noChangeArrowheads="1" noChangeShapeType="1"/>
          </p:cNvSpPr>
          <p:nvPr>
            <p:ph sz="half" idx="1"/>
          </p:nvPr>
        </p:nvSpPr>
        <p:spPr>
          <a:xfrm>
            <a:off x="330370" y="1285979"/>
            <a:ext cx="8356429" cy="3482490"/>
          </a:xfrm>
        </p:spPr>
        <p:txBody>
          <a:bodyPr>
            <a:normAutofit/>
          </a:bodyPr>
          <a:lstStyle/>
          <a:p>
            <a:r>
              <a:rPr lang="en-GB" sz="2400" dirty="0">
                <a:solidFill>
                  <a:schemeClr val="tx1"/>
                </a:solidFill>
                <a:latin typeface="Söhne"/>
              </a:rPr>
              <a:t>Seven-stage protocol from </a:t>
            </a:r>
            <a:r>
              <a:rPr lang="en-GB" sz="2400" b="1" dirty="0" err="1">
                <a:solidFill>
                  <a:schemeClr val="tx1"/>
                </a:solidFill>
                <a:latin typeface="Söhne"/>
              </a:rPr>
              <a:t>Kitchenham</a:t>
            </a:r>
            <a:r>
              <a:rPr lang="en-GB" sz="2400" b="1" dirty="0">
                <a:solidFill>
                  <a:schemeClr val="tx1"/>
                </a:solidFill>
                <a:latin typeface="Söhne"/>
              </a:rPr>
              <a:t> and Charters’</a:t>
            </a:r>
          </a:p>
          <a:p>
            <a:pPr lvl="1"/>
            <a:r>
              <a:rPr lang="en-GB" sz="1800" b="0" i="0" u="none" strike="noStrike" dirty="0">
                <a:latin typeface="CMB10"/>
              </a:rPr>
              <a:t>Stage 1</a:t>
            </a:r>
            <a:r>
              <a:rPr lang="en-GB" sz="1800" b="0" i="0" u="none" strike="noStrike" baseline="0" dirty="0">
                <a:latin typeface="CMB10"/>
              </a:rPr>
              <a:t>:</a:t>
            </a:r>
            <a:r>
              <a:rPr lang="en-GB" sz="1800" b="0" i="0" u="none" strike="noStrike" dirty="0">
                <a:latin typeface="CMB10"/>
              </a:rPr>
              <a:t> </a:t>
            </a:r>
            <a:r>
              <a:rPr lang="en-GB" sz="1800" b="0" i="0" u="none" strike="noStrike" baseline="0" dirty="0">
                <a:latin typeface="CMB10"/>
              </a:rPr>
              <a:t>Establish</a:t>
            </a:r>
            <a:r>
              <a:rPr lang="en-GB" sz="1800" b="0" i="0" u="none" strike="noStrike" dirty="0">
                <a:latin typeface="CMB10"/>
              </a:rPr>
              <a:t> questions for investigation</a:t>
            </a:r>
            <a:endParaRPr lang="en-GB" sz="1800" b="1" i="0" u="none" strike="noStrike" baseline="0" dirty="0">
              <a:latin typeface="Söhne"/>
            </a:endParaRPr>
          </a:p>
          <a:p>
            <a:pPr lvl="1"/>
            <a:r>
              <a:rPr lang="en-GB" sz="1800" b="0" i="0" u="none" strike="noStrike" baseline="0" dirty="0">
                <a:latin typeface="CMB10"/>
              </a:rPr>
              <a:t>Stage 2: </a:t>
            </a:r>
            <a:r>
              <a:rPr lang="en-GB" sz="1800" dirty="0">
                <a:latin typeface="CMB10"/>
              </a:rPr>
              <a:t>Identify and construct</a:t>
            </a:r>
            <a:r>
              <a:rPr lang="en-GB" sz="1800" b="0" i="0" u="none" strike="noStrike" baseline="0" dirty="0">
                <a:latin typeface="CMB10"/>
              </a:rPr>
              <a:t> search strings/query phrases</a:t>
            </a:r>
            <a:endParaRPr lang="en-GB" sz="1800" b="1" dirty="0">
              <a:latin typeface="Söhne"/>
            </a:endParaRPr>
          </a:p>
          <a:p>
            <a:pPr lvl="1"/>
            <a:r>
              <a:rPr lang="en-GB" sz="1800" b="0" i="0" u="none" strike="noStrike" dirty="0">
                <a:latin typeface="CMB10"/>
              </a:rPr>
              <a:t>Stage 3</a:t>
            </a:r>
            <a:r>
              <a:rPr lang="en-GB" sz="1800" b="0" i="0" u="none" strike="noStrike" baseline="0" dirty="0">
                <a:latin typeface="CMB10"/>
              </a:rPr>
              <a:t>:</a:t>
            </a:r>
            <a:r>
              <a:rPr lang="en-GB" sz="1800" b="0" i="0" u="none" strike="noStrike" dirty="0">
                <a:latin typeface="CMB10"/>
              </a:rPr>
              <a:t> </a:t>
            </a:r>
            <a:r>
              <a:rPr lang="en-GB" sz="1800" dirty="0">
                <a:latin typeface="CMB10"/>
              </a:rPr>
              <a:t>Set criteria for inclusion and general criteria for exclusion</a:t>
            </a:r>
            <a:endParaRPr lang="en-GB" sz="1800" b="0" i="0" u="none" strike="noStrike" baseline="0" dirty="0">
              <a:latin typeface="CMB10"/>
            </a:endParaRPr>
          </a:p>
          <a:p>
            <a:pPr lvl="1"/>
            <a:r>
              <a:rPr lang="en-GB" sz="1800" dirty="0">
                <a:latin typeface="CMB10"/>
              </a:rPr>
              <a:t>Stage</a:t>
            </a:r>
            <a:r>
              <a:rPr lang="en-GB" sz="1800" b="0" i="0" u="none" strike="noStrike" baseline="0" dirty="0">
                <a:latin typeface="CMB10"/>
              </a:rPr>
              <a:t> 4: </a:t>
            </a:r>
            <a:r>
              <a:rPr lang="en-GB" sz="1800" dirty="0">
                <a:latin typeface="CMB10"/>
              </a:rPr>
              <a:t>Conduct literature search</a:t>
            </a:r>
          </a:p>
          <a:p>
            <a:pPr lvl="1"/>
            <a:r>
              <a:rPr lang="en-GB" sz="1800" dirty="0">
                <a:latin typeface="CMB10"/>
              </a:rPr>
              <a:t>Stage</a:t>
            </a:r>
            <a:r>
              <a:rPr lang="en-GB" sz="1800" b="0" i="0" u="none" strike="noStrike" baseline="0" dirty="0">
                <a:latin typeface="CMB10"/>
              </a:rPr>
              <a:t> 5: </a:t>
            </a:r>
            <a:r>
              <a:rPr lang="en-GB" sz="1800" dirty="0">
                <a:latin typeface="CMB10"/>
              </a:rPr>
              <a:t>Establish precise criteria for exclusion</a:t>
            </a:r>
            <a:endParaRPr lang="en-GB" sz="1800" b="0" i="0" u="none" strike="noStrike" baseline="0" dirty="0">
              <a:latin typeface="CMB10"/>
            </a:endParaRPr>
          </a:p>
          <a:p>
            <a:pPr lvl="1"/>
            <a:r>
              <a:rPr lang="en-GB" sz="1800" dirty="0">
                <a:latin typeface="CMB10"/>
              </a:rPr>
              <a:t>Stage</a:t>
            </a:r>
            <a:r>
              <a:rPr lang="en-GB" sz="1800" b="0" i="0" u="none" strike="noStrike" baseline="0" dirty="0">
                <a:latin typeface="CMB10"/>
              </a:rPr>
              <a:t> 6: </a:t>
            </a:r>
            <a:r>
              <a:rPr lang="en-GB" sz="1800" dirty="0">
                <a:latin typeface="CMB10"/>
              </a:rPr>
              <a:t>Curate literature and discern prevalent motifs</a:t>
            </a:r>
            <a:endParaRPr lang="en-GB" sz="1800" b="0" i="0" u="none" strike="noStrike" baseline="0" dirty="0">
              <a:latin typeface="CMB10"/>
            </a:endParaRPr>
          </a:p>
          <a:p>
            <a:pPr lvl="1"/>
            <a:r>
              <a:rPr lang="en-GB" sz="1800" dirty="0">
                <a:latin typeface="CMB10"/>
              </a:rPr>
              <a:t>Stage</a:t>
            </a:r>
            <a:r>
              <a:rPr lang="en-GB" sz="1800" b="0" i="0" u="none" strike="noStrike" baseline="0" dirty="0">
                <a:latin typeface="CMB10"/>
              </a:rPr>
              <a:t> 7: </a:t>
            </a:r>
            <a:r>
              <a:rPr lang="en-GB" sz="1800" dirty="0"/>
              <a:t>Categorize</a:t>
            </a:r>
            <a:r>
              <a:rPr lang="en-GB" sz="1800" b="0" i="0" u="none" strike="noStrike" baseline="0" dirty="0">
                <a:latin typeface="CMB10"/>
              </a:rPr>
              <a:t> publications</a:t>
            </a:r>
            <a:endParaRPr lang="en-US" b="1"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sp>
        <p:nvSpPr>
          <p:cNvPr id="5" name="Slide Number Placeholder 4">
            <a:extLst>
              <a:ext uri="{FF2B5EF4-FFF2-40B4-BE49-F238E27FC236}">
                <a16:creationId xmlns:a16="http://schemas.microsoft.com/office/drawing/2014/main" id="{42C2719D-4655-D79C-4611-F1FDAF4E7468}"/>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4</a:t>
            </a:fld>
            <a:endParaRPr lang="el-GR"/>
          </a:p>
        </p:txBody>
      </p:sp>
    </p:spTree>
    <p:extLst>
      <p:ext uri="{BB962C8B-B14F-4D97-AF65-F5344CB8AC3E}">
        <p14:creationId xmlns:p14="http://schemas.microsoft.com/office/powerpoint/2010/main" val="131440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5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nodeType="afterEffect">
                                  <p:stCondLst>
                                    <p:cond delay="25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42" presetClass="entr" presetSubtype="0" fill="hold" nodeType="afterEffect">
                                  <p:stCondLst>
                                    <p:cond delay="25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nodeType="afterEffect">
                                  <p:stCondLst>
                                    <p:cond delay="25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7250"/>
                            </p:stCondLst>
                            <p:childTnLst>
                              <p:par>
                                <p:cTn id="41" presetID="42" presetClass="entr" presetSubtype="0" fill="hold" nodeType="afterEffect">
                                  <p:stCondLst>
                                    <p:cond delay="25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3600" dirty="0"/>
              <a:t>1. Research Questions</a:t>
            </a: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sp>
        <p:nvSpPr>
          <p:cNvPr id="4" name="Slide Number Placeholder 3">
            <a:extLst>
              <a:ext uri="{FF2B5EF4-FFF2-40B4-BE49-F238E27FC236}">
                <a16:creationId xmlns:a16="http://schemas.microsoft.com/office/drawing/2014/main" id="{0FC328B7-0A0D-3D25-BCC2-EF214E377338}"/>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5</a:t>
            </a:fld>
            <a:endParaRPr lang="el-GR"/>
          </a:p>
        </p:txBody>
      </p:sp>
      <p:sp>
        <p:nvSpPr>
          <p:cNvPr id="5" name="Content Placeholder 2">
            <a:extLst>
              <a:ext uri="{FF2B5EF4-FFF2-40B4-BE49-F238E27FC236}">
                <a16:creationId xmlns:a16="http://schemas.microsoft.com/office/drawing/2014/main" id="{27ED9284-E1B1-0334-0695-14B3CA6598AC}"/>
              </a:ext>
            </a:extLst>
          </p:cNvPr>
          <p:cNvSpPr>
            <a:spLocks noGrp="1" noRot="1" noMove="1" noResize="1" noEditPoints="1" noAdjustHandles="1" noChangeArrowheads="1" noChangeShapeType="1"/>
          </p:cNvSpPr>
          <p:nvPr>
            <p:ph sz="half" idx="1"/>
          </p:nvPr>
        </p:nvSpPr>
        <p:spPr>
          <a:xfrm>
            <a:off x="330370" y="1285979"/>
            <a:ext cx="8356429" cy="3482490"/>
          </a:xfrm>
        </p:spPr>
        <p:txBody>
          <a:bodyPr>
            <a:normAutofit lnSpcReduction="10000"/>
          </a:bodyPr>
          <a:lstStyle/>
          <a:p>
            <a:pPr marL="0" indent="0" algn="ctr">
              <a:buNone/>
            </a:pPr>
            <a:r>
              <a:rPr lang="en-GB" sz="2000" i="1" dirty="0">
                <a:latin typeface="Söhne"/>
              </a:rPr>
              <a:t> At what time and location were these studies made public?</a:t>
            </a:r>
          </a:p>
          <a:p>
            <a:pPr marL="0" indent="0" algn="ctr">
              <a:buNone/>
            </a:pPr>
            <a:endParaRPr lang="en-GB" sz="2000" i="1" dirty="0">
              <a:latin typeface="Söhne"/>
            </a:endParaRPr>
          </a:p>
          <a:p>
            <a:pPr marL="0" indent="0" algn="ctr">
              <a:buNone/>
            </a:pPr>
            <a:r>
              <a:rPr lang="en-GB" sz="2000" i="1" dirty="0">
                <a:latin typeface="Söhne"/>
              </a:rPr>
              <a:t>    What variety of research exists in this field?</a:t>
            </a:r>
          </a:p>
          <a:p>
            <a:pPr marL="0" indent="0" algn="ctr">
              <a:buNone/>
            </a:pPr>
            <a:endParaRPr lang="en-GB" sz="2000" i="1" dirty="0">
              <a:latin typeface="Söhne"/>
            </a:endParaRPr>
          </a:p>
          <a:p>
            <a:pPr marL="0" indent="0" algn="ctr">
              <a:buNone/>
            </a:pPr>
            <a:r>
              <a:rPr lang="en-GB" sz="2000" i="1" dirty="0">
                <a:latin typeface="Söhne"/>
              </a:rPr>
              <a:t>    What is the central theme of employing data analytics in digital forensic investigations?</a:t>
            </a:r>
          </a:p>
          <a:p>
            <a:pPr marL="0" indent="0" algn="ctr">
              <a:buNone/>
            </a:pPr>
            <a:endParaRPr lang="en-GB" sz="2000" i="1" dirty="0">
              <a:latin typeface="Söhne"/>
            </a:endParaRPr>
          </a:p>
          <a:p>
            <a:pPr marL="0" indent="0" algn="ctr">
              <a:buNone/>
            </a:pPr>
            <a:r>
              <a:rPr lang="en-GB" sz="2000" i="1" dirty="0">
                <a:latin typeface="Söhne"/>
              </a:rPr>
              <a:t>    What are the recent developments and foreseeable obstacles in this field?</a:t>
            </a:r>
          </a:p>
          <a:p>
            <a:pPr marL="0" indent="0" algn="ctr">
              <a:buNone/>
            </a:pPr>
            <a:endParaRPr lang="en-GB" sz="2000" i="1" dirty="0">
              <a:latin typeface="Söhne"/>
            </a:endParaRPr>
          </a:p>
          <a:p>
            <a:pPr marL="0" indent="0" algn="ctr">
              <a:buNone/>
            </a:pPr>
            <a:r>
              <a:rPr lang="en-GB" sz="2000" i="1" dirty="0">
                <a:latin typeface="Söhne"/>
              </a:rPr>
              <a:t>    Which questions in this domain have not yet been resolved?</a:t>
            </a:r>
            <a:endParaRPr lang="en-US" sz="2000" i="1" dirty="0">
              <a:solidFill>
                <a:schemeClr val="tx1"/>
              </a:solidFill>
              <a:latin typeface="Söhne"/>
            </a:endParaRPr>
          </a:p>
        </p:txBody>
      </p:sp>
    </p:spTree>
    <p:extLst>
      <p:ext uri="{BB962C8B-B14F-4D97-AF65-F5344CB8AC3E}">
        <p14:creationId xmlns:p14="http://schemas.microsoft.com/office/powerpoint/2010/main" val="253962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3600" dirty="0"/>
              <a:t>2. Search Strings</a:t>
            </a:r>
          </a:p>
        </p:txBody>
      </p:sp>
      <p:sp>
        <p:nvSpPr>
          <p:cNvPr id="3" name="Content Placeholder 2">
            <a:extLst>
              <a:ext uri="{FF2B5EF4-FFF2-40B4-BE49-F238E27FC236}">
                <a16:creationId xmlns:a16="http://schemas.microsoft.com/office/drawing/2014/main" id="{5DB23205-1719-4B43-A690-268E347D390E}"/>
              </a:ext>
            </a:extLst>
          </p:cNvPr>
          <p:cNvSpPr>
            <a:spLocks noGrp="1" noRot="1" noMove="1" noResize="1" noEditPoints="1" noAdjustHandles="1" noChangeArrowheads="1" noChangeShapeType="1"/>
          </p:cNvSpPr>
          <p:nvPr>
            <p:ph sz="half" idx="1"/>
          </p:nvPr>
        </p:nvSpPr>
        <p:spPr>
          <a:xfrm>
            <a:off x="330370" y="1285979"/>
            <a:ext cx="8356429" cy="3482490"/>
          </a:xfrm>
        </p:spPr>
        <p:txBody>
          <a:bodyPr>
            <a:normAutofit/>
          </a:bodyPr>
          <a:lstStyle/>
          <a:p>
            <a:pPr marL="0" indent="0" algn="ctr">
              <a:buNone/>
            </a:pPr>
            <a:r>
              <a:rPr lang="en-US" sz="2400" dirty="0">
                <a:solidFill>
                  <a:schemeClr val="tx1"/>
                </a:solidFill>
                <a:latin typeface="Söhne"/>
              </a:rPr>
              <a:t>Initially: “data </a:t>
            </a:r>
            <a:r>
              <a:rPr lang="en-US" sz="2400" dirty="0" err="1">
                <a:solidFill>
                  <a:schemeClr val="tx1"/>
                </a:solidFill>
                <a:latin typeface="Söhne"/>
              </a:rPr>
              <a:t>forens</a:t>
            </a:r>
            <a:r>
              <a:rPr lang="en-US" sz="2400" dirty="0">
                <a:solidFill>
                  <a:schemeClr val="tx1"/>
                </a:solidFill>
                <a:latin typeface="Söhne"/>
              </a:rPr>
              <a:t>” – focusing on title, abstract, keywords</a:t>
            </a: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pic>
        <p:nvPicPr>
          <p:cNvPr id="8" name="Picture 7">
            <a:extLst>
              <a:ext uri="{FF2B5EF4-FFF2-40B4-BE49-F238E27FC236}">
                <a16:creationId xmlns:a16="http://schemas.microsoft.com/office/drawing/2014/main" id="{1FFC3C91-6673-9DA2-35D8-01E893DB1259}"/>
              </a:ext>
            </a:extLst>
          </p:cNvPr>
          <p:cNvPicPr>
            <a:picLocks noGrp="1" noRot="1" noChangeAspect="1" noMove="1" noResize="1" noEditPoints="1" noAdjustHandles="1" noChangeArrowheads="1" noChangeShapeType="1" noCrop="1"/>
          </p:cNvPicPr>
          <p:nvPr/>
        </p:nvPicPr>
        <p:blipFill>
          <a:blip r:embed="rId6"/>
          <a:stretch>
            <a:fillRect/>
          </a:stretch>
        </p:blipFill>
        <p:spPr>
          <a:xfrm>
            <a:off x="1195505" y="1911723"/>
            <a:ext cx="6948264" cy="2669462"/>
          </a:xfrm>
          <a:prstGeom prst="rect">
            <a:avLst/>
          </a:prstGeom>
        </p:spPr>
      </p:pic>
      <p:sp>
        <p:nvSpPr>
          <p:cNvPr id="5" name="Slide Number Placeholder 4">
            <a:extLst>
              <a:ext uri="{FF2B5EF4-FFF2-40B4-BE49-F238E27FC236}">
                <a16:creationId xmlns:a16="http://schemas.microsoft.com/office/drawing/2014/main" id="{603D94B6-1A37-CCF5-904B-F1AF510A8E96}"/>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6</a:t>
            </a:fld>
            <a:endParaRPr lang="el-GR"/>
          </a:p>
        </p:txBody>
      </p:sp>
    </p:spTree>
    <p:extLst>
      <p:ext uri="{BB962C8B-B14F-4D97-AF65-F5344CB8AC3E}">
        <p14:creationId xmlns:p14="http://schemas.microsoft.com/office/powerpoint/2010/main" val="979903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3600" dirty="0"/>
              <a:t>3. Inclusion/General Exclusion Criteria</a:t>
            </a:r>
          </a:p>
        </p:txBody>
      </p:sp>
      <p:sp>
        <p:nvSpPr>
          <p:cNvPr id="3" name="Content Placeholder 2">
            <a:extLst>
              <a:ext uri="{FF2B5EF4-FFF2-40B4-BE49-F238E27FC236}">
                <a16:creationId xmlns:a16="http://schemas.microsoft.com/office/drawing/2014/main" id="{5DB23205-1719-4B43-A690-268E347D390E}"/>
              </a:ext>
            </a:extLst>
          </p:cNvPr>
          <p:cNvSpPr>
            <a:spLocks noGrp="1" noRot="1" noMove="1" noResize="1" noEditPoints="1" noAdjustHandles="1" noChangeArrowheads="1" noChangeShapeType="1"/>
          </p:cNvSpPr>
          <p:nvPr>
            <p:ph sz="half" idx="1"/>
          </p:nvPr>
        </p:nvSpPr>
        <p:spPr>
          <a:xfrm>
            <a:off x="330370" y="1285979"/>
            <a:ext cx="8356429" cy="3482490"/>
          </a:xfrm>
        </p:spPr>
        <p:txBody>
          <a:bodyPr>
            <a:normAutofit/>
          </a:bodyPr>
          <a:lstStyle/>
          <a:p>
            <a:r>
              <a:rPr lang="en-US" sz="2400" dirty="0">
                <a:latin typeface="Söhne"/>
              </a:rPr>
              <a:t>Inclusion Criteria</a:t>
            </a:r>
          </a:p>
          <a:p>
            <a:pPr lvl="1"/>
            <a:r>
              <a:rPr lang="en-US" sz="2000" dirty="0">
                <a:latin typeface="Söhne"/>
              </a:rPr>
              <a:t>Databases and Digital Forensics</a:t>
            </a:r>
          </a:p>
          <a:p>
            <a:r>
              <a:rPr lang="en-US" sz="2400" dirty="0">
                <a:latin typeface="Söhne"/>
              </a:rPr>
              <a:t>Exclusion Criteria</a:t>
            </a:r>
          </a:p>
          <a:p>
            <a:pPr lvl="1"/>
            <a:r>
              <a:rPr lang="en-US" sz="2000" dirty="0">
                <a:latin typeface="Söhne"/>
              </a:rPr>
              <a:t>Missing abstract</a:t>
            </a:r>
          </a:p>
          <a:p>
            <a:pPr lvl="1"/>
            <a:r>
              <a:rPr lang="en-US" sz="2000" dirty="0">
                <a:latin typeface="Söhne"/>
              </a:rPr>
              <a:t>Only abstract</a:t>
            </a:r>
          </a:p>
          <a:p>
            <a:pPr lvl="1"/>
            <a:r>
              <a:rPr lang="en-GB" sz="2000" dirty="0">
                <a:latin typeface="Söhne"/>
              </a:rPr>
              <a:t>Prior iteration of a different investigation</a:t>
            </a:r>
            <a:endParaRPr lang="en-US" sz="2000" dirty="0">
              <a:latin typeface="Söhne"/>
            </a:endParaRPr>
          </a:p>
          <a:p>
            <a:pPr lvl="1"/>
            <a:r>
              <a:rPr lang="en-US" sz="2000" dirty="0">
                <a:latin typeface="Söhne"/>
              </a:rPr>
              <a:t>Not a primary study</a:t>
            </a:r>
          </a:p>
          <a:p>
            <a:pPr lvl="1"/>
            <a:r>
              <a:rPr lang="en-US" sz="2000" dirty="0">
                <a:latin typeface="Söhne"/>
              </a:rPr>
              <a:t>No access to full content</a:t>
            </a: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pic>
        <p:nvPicPr>
          <p:cNvPr id="9" name="Picture 8" descr="A diagram of a circle with lines&#10;&#10;Description automatically generated with medium confidence">
            <a:extLst>
              <a:ext uri="{FF2B5EF4-FFF2-40B4-BE49-F238E27FC236}">
                <a16:creationId xmlns:a16="http://schemas.microsoft.com/office/drawing/2014/main" id="{5E4C81A8-1104-1278-9428-51C5A82D5C11}"/>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5292080" y="1735391"/>
            <a:ext cx="3603104" cy="2316281"/>
          </a:xfrm>
          <a:prstGeom prst="rect">
            <a:avLst/>
          </a:prstGeom>
        </p:spPr>
      </p:pic>
      <p:sp>
        <p:nvSpPr>
          <p:cNvPr id="10" name="TextBox 9">
            <a:extLst>
              <a:ext uri="{FF2B5EF4-FFF2-40B4-BE49-F238E27FC236}">
                <a16:creationId xmlns:a16="http://schemas.microsoft.com/office/drawing/2014/main" id="{C0E610F8-F1F3-0A95-7B02-A7BA8CD9D9D0}"/>
              </a:ext>
            </a:extLst>
          </p:cNvPr>
          <p:cNvSpPr txBox="1">
            <a:spLocks noGrp="1" noRot="1" noMove="1" noResize="1" noEditPoints="1" noAdjustHandles="1" noChangeArrowheads="1" noChangeShapeType="1"/>
          </p:cNvSpPr>
          <p:nvPr/>
        </p:nvSpPr>
        <p:spPr>
          <a:xfrm>
            <a:off x="7634456" y="2631921"/>
            <a:ext cx="720080" cy="523220"/>
          </a:xfrm>
          <a:prstGeom prst="rect">
            <a:avLst/>
          </a:prstGeom>
          <a:noFill/>
        </p:spPr>
        <p:txBody>
          <a:bodyPr wrap="square" rtlCol="0">
            <a:spAutoFit/>
          </a:bodyPr>
          <a:lstStyle/>
          <a:p>
            <a:r>
              <a:rPr lang="en-US" sz="2800" b="1" dirty="0"/>
              <a:t>DF</a:t>
            </a:r>
            <a:endParaRPr lang="LID4096" sz="2800" b="1" dirty="0"/>
          </a:p>
        </p:txBody>
      </p:sp>
      <p:sp>
        <p:nvSpPr>
          <p:cNvPr id="11" name="TextBox 10">
            <a:extLst>
              <a:ext uri="{FF2B5EF4-FFF2-40B4-BE49-F238E27FC236}">
                <a16:creationId xmlns:a16="http://schemas.microsoft.com/office/drawing/2014/main" id="{7A210F87-AE13-25B4-DC23-011CCD04B242}"/>
              </a:ext>
            </a:extLst>
          </p:cNvPr>
          <p:cNvSpPr txBox="1">
            <a:spLocks noGrp="1" noRot="1" noMove="1" noResize="1" noEditPoints="1" noAdjustHandles="1" noChangeArrowheads="1" noChangeShapeType="1"/>
          </p:cNvSpPr>
          <p:nvPr/>
        </p:nvSpPr>
        <p:spPr>
          <a:xfrm>
            <a:off x="5940152" y="2631921"/>
            <a:ext cx="720080" cy="523220"/>
          </a:xfrm>
          <a:prstGeom prst="rect">
            <a:avLst/>
          </a:prstGeom>
          <a:noFill/>
        </p:spPr>
        <p:txBody>
          <a:bodyPr wrap="square" rtlCol="0">
            <a:spAutoFit/>
          </a:bodyPr>
          <a:lstStyle/>
          <a:p>
            <a:r>
              <a:rPr lang="en-US" sz="2800" b="1" dirty="0"/>
              <a:t>DB</a:t>
            </a:r>
            <a:endParaRPr lang="LID4096" sz="2800" b="1" dirty="0"/>
          </a:p>
        </p:txBody>
      </p:sp>
      <p:sp>
        <p:nvSpPr>
          <p:cNvPr id="5" name="Slide Number Placeholder 4">
            <a:extLst>
              <a:ext uri="{FF2B5EF4-FFF2-40B4-BE49-F238E27FC236}">
                <a16:creationId xmlns:a16="http://schemas.microsoft.com/office/drawing/2014/main" id="{D51C3C90-32A3-EF01-57EA-DC28C07B4367}"/>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7</a:t>
            </a:fld>
            <a:endParaRPr lang="el-GR"/>
          </a:p>
        </p:txBody>
      </p:sp>
    </p:spTree>
    <p:extLst>
      <p:ext uri="{BB962C8B-B14F-4D97-AF65-F5344CB8AC3E}">
        <p14:creationId xmlns:p14="http://schemas.microsoft.com/office/powerpoint/2010/main" val="358950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3600" dirty="0"/>
              <a:t>4. Conduct literature search</a:t>
            </a:r>
          </a:p>
        </p:txBody>
      </p:sp>
      <p:sp>
        <p:nvSpPr>
          <p:cNvPr id="3" name="Content Placeholder 2">
            <a:extLst>
              <a:ext uri="{FF2B5EF4-FFF2-40B4-BE49-F238E27FC236}">
                <a16:creationId xmlns:a16="http://schemas.microsoft.com/office/drawing/2014/main" id="{5DB23205-1719-4B43-A690-268E347D390E}"/>
              </a:ext>
            </a:extLst>
          </p:cNvPr>
          <p:cNvSpPr>
            <a:spLocks noGrp="1" noRot="1" noMove="1" noResize="1" noEditPoints="1" noAdjustHandles="1" noChangeArrowheads="1" noChangeShapeType="1"/>
          </p:cNvSpPr>
          <p:nvPr>
            <p:ph sz="half" idx="1"/>
          </p:nvPr>
        </p:nvSpPr>
        <p:spPr>
          <a:xfrm>
            <a:off x="330370" y="1285979"/>
            <a:ext cx="8356429" cy="3482490"/>
          </a:xfrm>
        </p:spPr>
        <p:txBody>
          <a:bodyPr>
            <a:normAutofit/>
          </a:bodyPr>
          <a:lstStyle/>
          <a:p>
            <a:r>
              <a:rPr lang="en-US" dirty="0">
                <a:latin typeface="Söhne"/>
              </a:rPr>
              <a:t>Digital Libraries</a:t>
            </a:r>
          </a:p>
          <a:p>
            <a:pPr lvl="1"/>
            <a:r>
              <a:rPr lang="en-GB" sz="2000" b="0" i="1" u="none" strike="noStrike" baseline="0" dirty="0">
                <a:latin typeface="CMR10"/>
              </a:rPr>
              <a:t>Scopus (3,836)</a:t>
            </a:r>
          </a:p>
          <a:p>
            <a:pPr lvl="1"/>
            <a:r>
              <a:rPr lang="en-GB" sz="2000" b="0" i="1" u="none" strike="noStrike" baseline="0" dirty="0">
                <a:latin typeface="CMR10"/>
              </a:rPr>
              <a:t>Science Direct (2,042)</a:t>
            </a:r>
          </a:p>
          <a:p>
            <a:pPr lvl="1"/>
            <a:r>
              <a:rPr lang="en-GB" sz="2000" b="0" i="1" u="none" strike="noStrike" baseline="0" dirty="0">
                <a:latin typeface="CMR10"/>
              </a:rPr>
              <a:t>Web of Science (756)</a:t>
            </a:r>
          </a:p>
          <a:p>
            <a:pPr lvl="1"/>
            <a:r>
              <a:rPr lang="en-GB" sz="2000" b="0" i="1" u="none" strike="noStrike" baseline="0" dirty="0">
                <a:latin typeface="CMR10"/>
              </a:rPr>
              <a:t>IEEE Xplore (289)</a:t>
            </a:r>
            <a:endParaRPr lang="en-US" sz="2000" b="0" i="1" u="none" strike="noStrike" baseline="0" dirty="0">
              <a:latin typeface="Söhne"/>
            </a:endParaRPr>
          </a:p>
          <a:p>
            <a:r>
              <a:rPr lang="en-GB" sz="2000" dirty="0">
                <a:latin typeface="CMR10"/>
              </a:rPr>
              <a:t>Overall: </a:t>
            </a:r>
            <a:r>
              <a:rPr lang="en-GB" sz="2000" b="1" dirty="0">
                <a:latin typeface="CMR10"/>
              </a:rPr>
              <a:t>6,923</a:t>
            </a: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sp>
        <p:nvSpPr>
          <p:cNvPr id="5" name="Slide Number Placeholder 4">
            <a:extLst>
              <a:ext uri="{FF2B5EF4-FFF2-40B4-BE49-F238E27FC236}">
                <a16:creationId xmlns:a16="http://schemas.microsoft.com/office/drawing/2014/main" id="{B2D30C71-E393-D67B-2D1D-868DB087E441}"/>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8</a:t>
            </a:fld>
            <a:endParaRPr lang="el-GR"/>
          </a:p>
        </p:txBody>
      </p:sp>
    </p:spTree>
    <p:extLst>
      <p:ext uri="{BB962C8B-B14F-4D97-AF65-F5344CB8AC3E}">
        <p14:creationId xmlns:p14="http://schemas.microsoft.com/office/powerpoint/2010/main" val="183990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cy.ac.cy/branding/documents/logo/DepartmentsAndUnitsLogo/FacultyOfPureAndAppliedSciences/ComputerScience/Department_of_Computer_Science_en.jpg">
            <a:extLst>
              <a:ext uri="{FF2B5EF4-FFF2-40B4-BE49-F238E27FC236}">
                <a16:creationId xmlns:a16="http://schemas.microsoft.com/office/drawing/2014/main" id="{4214F0A3-5A35-562A-E342-C0392A7324F1}"/>
              </a:ext>
            </a:extLst>
          </p:cNvPr>
          <p:cNvPicPr>
            <a:picLocks noGrp="1" noRot="1" noMove="1" noResize="1" noEditPoints="1" noAdjustHandles="1" noChangeArrowheads="1" noChangeShapeType="1" noCrop="1"/>
          </p:cNvPicPr>
          <p:nvPr/>
        </p:nvPicPr>
        <p:blipFill>
          <a:blip r:embed="rId3" cstate="print"/>
          <a:srcRect/>
          <a:stretch>
            <a:fillRect/>
          </a:stretch>
        </p:blipFill>
        <p:spPr bwMode="auto">
          <a:xfrm>
            <a:off x="7596336" y="-1"/>
            <a:ext cx="1547664" cy="594081"/>
          </a:xfrm>
          <a:prstGeom prst="rect">
            <a:avLst/>
          </a:prstGeom>
          <a:noFill/>
        </p:spPr>
      </p:pic>
      <p:sp>
        <p:nvSpPr>
          <p:cNvPr id="2" name="Title 1">
            <a:extLst>
              <a:ext uri="{FF2B5EF4-FFF2-40B4-BE49-F238E27FC236}">
                <a16:creationId xmlns:a16="http://schemas.microsoft.com/office/drawing/2014/main" id="{D78D0989-E3E5-41DB-A78D-61E199491D89}"/>
              </a:ext>
            </a:extLst>
          </p:cNvPr>
          <p:cNvSpPr>
            <a:spLocks noGrp="1" noRot="1" noMove="1" noResize="1" noEditPoints="1" noAdjustHandles="1" noChangeArrowheads="1" noChangeShapeType="1"/>
          </p:cNvSpPr>
          <p:nvPr>
            <p:ph type="title"/>
          </p:nvPr>
        </p:nvSpPr>
        <p:spPr/>
        <p:txBody>
          <a:bodyPr>
            <a:normAutofit/>
          </a:bodyPr>
          <a:lstStyle/>
          <a:p>
            <a:r>
              <a:rPr lang="en-US" sz="3600" dirty="0"/>
              <a:t>5. Specific exclusion Criteria</a:t>
            </a:r>
          </a:p>
        </p:txBody>
      </p:sp>
      <p:sp>
        <p:nvSpPr>
          <p:cNvPr id="3" name="Content Placeholder 2">
            <a:extLst>
              <a:ext uri="{FF2B5EF4-FFF2-40B4-BE49-F238E27FC236}">
                <a16:creationId xmlns:a16="http://schemas.microsoft.com/office/drawing/2014/main" id="{5DB23205-1719-4B43-A690-268E347D390E}"/>
              </a:ext>
            </a:extLst>
          </p:cNvPr>
          <p:cNvSpPr>
            <a:spLocks noGrp="1" noRot="1" noMove="1" noResize="1" noEditPoints="1" noAdjustHandles="1" noChangeArrowheads="1" noChangeShapeType="1"/>
          </p:cNvSpPr>
          <p:nvPr>
            <p:ph sz="half" idx="1"/>
          </p:nvPr>
        </p:nvSpPr>
        <p:spPr>
          <a:xfrm>
            <a:off x="330370" y="1285979"/>
            <a:ext cx="8356429" cy="3482490"/>
          </a:xfrm>
        </p:spPr>
        <p:txBody>
          <a:bodyPr>
            <a:normAutofit/>
          </a:bodyPr>
          <a:lstStyle/>
          <a:p>
            <a:r>
              <a:rPr lang="en-US" sz="2400" dirty="0">
                <a:latin typeface="Söhne"/>
              </a:rPr>
              <a:t>Keep only what is in the domain of Computing and Engineering</a:t>
            </a:r>
          </a:p>
          <a:p>
            <a:r>
              <a:rPr lang="en-GB" sz="2400" dirty="0">
                <a:latin typeface="Söhne"/>
              </a:rPr>
              <a:t>Exclude unrelated disciplines, such as </a:t>
            </a:r>
            <a:r>
              <a:rPr lang="en-GB" sz="2400" i="1" dirty="0">
                <a:latin typeface="Söhne"/>
              </a:rPr>
              <a:t>biomedicine</a:t>
            </a:r>
            <a:r>
              <a:rPr lang="en-GB" sz="2400" dirty="0">
                <a:latin typeface="Söhne"/>
              </a:rPr>
              <a:t>, </a:t>
            </a:r>
            <a:r>
              <a:rPr lang="en-GB" sz="2400" i="1" dirty="0">
                <a:latin typeface="Söhne"/>
              </a:rPr>
              <a:t>biology</a:t>
            </a:r>
            <a:r>
              <a:rPr lang="en-GB" sz="2400" dirty="0">
                <a:latin typeface="Söhne"/>
              </a:rPr>
              <a:t>, </a:t>
            </a:r>
            <a:r>
              <a:rPr lang="en-GB" sz="2400" i="1" dirty="0">
                <a:latin typeface="Söhne"/>
              </a:rPr>
              <a:t>genetic forensic science</a:t>
            </a:r>
            <a:endParaRPr lang="en-GB" sz="2400" dirty="0">
              <a:latin typeface="Söhne"/>
            </a:endParaRPr>
          </a:p>
          <a:p>
            <a:endParaRPr lang="en-US" sz="2400" b="0" i="0" u="none" strike="noStrike" baseline="0" dirty="0">
              <a:latin typeface="Söhne"/>
            </a:endParaRPr>
          </a:p>
          <a:p>
            <a:r>
              <a:rPr lang="en-US" sz="2400" b="1" dirty="0">
                <a:latin typeface="Söhne"/>
              </a:rPr>
              <a:t>493 relevant publications</a:t>
            </a:r>
            <a:endParaRPr lang="en-US" sz="2000" b="1" i="0" u="none" strike="noStrike" baseline="0" dirty="0">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94604"/>
            <a:ext cx="1080000" cy="1080000"/>
          </a:xfrm>
          <a:prstGeom prst="rect">
            <a:avLst/>
          </a:prstGeom>
        </p:spPr>
      </p:pic>
      <p:sp>
        <p:nvSpPr>
          <p:cNvPr id="5" name="Slide Number Placeholder 4">
            <a:extLst>
              <a:ext uri="{FF2B5EF4-FFF2-40B4-BE49-F238E27FC236}">
                <a16:creationId xmlns:a16="http://schemas.microsoft.com/office/drawing/2014/main" id="{3CC5C9BC-CDF3-F33D-2DCE-5B9BEC5C3217}"/>
              </a:ext>
            </a:extLst>
          </p:cNvPr>
          <p:cNvSpPr>
            <a:spLocks noGrp="1" noRot="1" noMove="1" noResize="1" noEditPoints="1" noAdjustHandles="1" noChangeArrowheads="1" noChangeShapeType="1"/>
          </p:cNvSpPr>
          <p:nvPr>
            <p:ph type="sldNum" sz="quarter" idx="12"/>
          </p:nvPr>
        </p:nvSpPr>
        <p:spPr/>
        <p:txBody>
          <a:bodyPr/>
          <a:lstStyle/>
          <a:p>
            <a:fld id="{D3F1D1C4-C2D9-4231-9FB2-B2D9D97AA41D}" type="slidenum">
              <a:rPr lang="el-GR" smtClean="0"/>
              <a:pPr/>
              <a:t>9</a:t>
            </a:fld>
            <a:endParaRPr lang="el-GR"/>
          </a:p>
        </p:txBody>
      </p:sp>
    </p:spTree>
    <p:extLst>
      <p:ext uri="{BB962C8B-B14F-4D97-AF65-F5344CB8AC3E}">
        <p14:creationId xmlns:p14="http://schemas.microsoft.com/office/powerpoint/2010/main" val="231128123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7389</TotalTime>
  <Words>1557</Words>
  <Application>Microsoft Office PowerPoint</Application>
  <PresentationFormat>On-screen Show (16:9)</PresentationFormat>
  <Paragraphs>224</Paragraphs>
  <Slides>28</Slides>
  <Notes>28</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CMB10</vt:lpstr>
      <vt:lpstr>CMR10</vt:lpstr>
      <vt:lpstr>Constantia</vt:lpstr>
      <vt:lpstr>Helvetica Neue</vt:lpstr>
      <vt:lpstr>Söhne</vt:lpstr>
      <vt:lpstr>Wingdings</vt:lpstr>
      <vt:lpstr>Θέμα του Office</vt:lpstr>
      <vt:lpstr>Where do Databases and Digital Forensics meet? A Comprehensive Survey and Taxonomy</vt:lpstr>
      <vt:lpstr>Introduction</vt:lpstr>
      <vt:lpstr>Motivation for the Study</vt:lpstr>
      <vt:lpstr>Methodology Systematic Literature Review (SLR)</vt:lpstr>
      <vt:lpstr>1. Research Questions</vt:lpstr>
      <vt:lpstr>2. Search Strings</vt:lpstr>
      <vt:lpstr>3. Inclusion/General Exclusion Criteria</vt:lpstr>
      <vt:lpstr>4. Conduct literature search</vt:lpstr>
      <vt:lpstr>5. Specific exclusion Criteria</vt:lpstr>
      <vt:lpstr>6. Common Theme</vt:lpstr>
      <vt:lpstr>7. Proposed Classifications</vt:lpstr>
      <vt:lpstr>What are Forensics?</vt:lpstr>
      <vt:lpstr>What are Digital Forensics?</vt:lpstr>
      <vt:lpstr>Importance of Digital Forensics  in Investigating Digital Crimes</vt:lpstr>
      <vt:lpstr>Classification Summary</vt:lpstr>
      <vt:lpstr>Cyber Attacks</vt:lpstr>
      <vt:lpstr>Publications on Cyber Attacks</vt:lpstr>
      <vt:lpstr>Criminal Intelligence</vt:lpstr>
      <vt:lpstr>Publications on Criminal Intelligence Forensics Investigation</vt:lpstr>
      <vt:lpstr>Publications on Criminal Intelligence Research Products</vt:lpstr>
      <vt:lpstr>Publications on Criminal Intelligence Crime Resolution</vt:lpstr>
      <vt:lpstr>Publications on Criminal Intelligence Crime Resolution</vt:lpstr>
      <vt:lpstr>Publications by phase</vt:lpstr>
      <vt:lpstr>Publications by phase</vt:lpstr>
      <vt:lpstr>Practical Implications for Forensics  and Database Professionals</vt:lpstr>
      <vt:lpstr>Answering Research Questions</vt:lpstr>
      <vt:lpstr>Conclusion</vt:lpstr>
      <vt:lpstr>Thank you!!</vt:lpstr>
    </vt:vector>
  </TitlesOfParts>
  <Manager>Advanced Topics in Databases</Manager>
  <Company>Dept. of Computer Science, University of Cyprus</Company>
  <LinksUpToDate>false</LinksUpToDate>
  <SharedDoc>false</SharedDoc>
  <HyperlinkBase>https://www2.cs.ucy.ac.cy/~dzeina/courses/epl646/</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Back to Look Forward</dc:title>
  <dc:subject/>
  <dc:creator>Maria Maslioukova</dc:creator>
  <cp:keywords/>
  <dc:description/>
  <cp:lastModifiedBy>Ionut - Cristian Canciu</cp:lastModifiedBy>
  <cp:revision>756</cp:revision>
  <dcterms:created xsi:type="dcterms:W3CDTF">2017-11-21T13:30:34Z</dcterms:created>
  <dcterms:modified xsi:type="dcterms:W3CDTF">2024-03-21T21:31:43Z</dcterms:modified>
  <cp:category>Student Presentations</cp:category>
</cp:coreProperties>
</file>